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90" r:id="rId3"/>
    <p:sldId id="291" r:id="rId4"/>
    <p:sldId id="293" r:id="rId5"/>
    <p:sldId id="296" r:id="rId6"/>
    <p:sldId id="302" r:id="rId7"/>
    <p:sldId id="301" r:id="rId8"/>
    <p:sldId id="300" r:id="rId9"/>
    <p:sldId id="303" r:id="rId10"/>
    <p:sldId id="304" r:id="rId11"/>
    <p:sldId id="305" r:id="rId12"/>
    <p:sldId id="306" r:id="rId13"/>
    <p:sldId id="307" r:id="rId14"/>
    <p:sldId id="297" r:id="rId15"/>
    <p:sldId id="299" r:id="rId16"/>
    <p:sldId id="298" r:id="rId1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93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502d2014c_3_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502d2014c_3_2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55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10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12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0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8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99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59500" y="1541550"/>
            <a:ext cx="39273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78750" y="2825850"/>
            <a:ext cx="2307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-2183934" y="-561900"/>
            <a:ext cx="6267300" cy="6267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002433" y="2560684"/>
            <a:ext cx="376413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Building Systems That Last</a:t>
            </a:r>
            <a:endParaRPr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865324" y="1343607"/>
            <a:ext cx="39273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Fault Tolerance in Cloud Computing</a:t>
            </a:r>
            <a:endParaRPr dirty="0"/>
          </a:p>
        </p:txBody>
      </p:sp>
      <p:grpSp>
        <p:nvGrpSpPr>
          <p:cNvPr id="58" name="Google Shape;58;p15"/>
          <p:cNvGrpSpPr/>
          <p:nvPr/>
        </p:nvGrpSpPr>
        <p:grpSpPr>
          <a:xfrm>
            <a:off x="-1702926" y="411477"/>
            <a:ext cx="5114802" cy="3767390"/>
            <a:chOff x="-219011" y="590289"/>
            <a:chExt cx="5623133" cy="4141810"/>
          </a:xfrm>
        </p:grpSpPr>
        <p:sp>
          <p:nvSpPr>
            <p:cNvPr id="59" name="Google Shape;59;p15"/>
            <p:cNvSpPr/>
            <p:nvPr/>
          </p:nvSpPr>
          <p:spPr>
            <a:xfrm>
              <a:off x="4152087" y="3026998"/>
              <a:ext cx="1252034" cy="166869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640042" y="2191854"/>
              <a:ext cx="1414482" cy="132966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942673" y="1008376"/>
              <a:ext cx="1388682" cy="621230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1783701" y="590289"/>
              <a:ext cx="1653731" cy="649989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585531" y="745222"/>
              <a:ext cx="1906412" cy="1948669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42589" y="1085410"/>
              <a:ext cx="3809698" cy="364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152635" y="3546148"/>
              <a:ext cx="870915" cy="116074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796457" y="2965222"/>
              <a:ext cx="983913" cy="92491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-79833" y="2141994"/>
              <a:ext cx="965967" cy="432127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05186" y="1851173"/>
              <a:ext cx="1150335" cy="452132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062939" y="1958945"/>
              <a:ext cx="1326100" cy="1355494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219011" y="2195580"/>
              <a:ext cx="2650026" cy="253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5"/>
          <p:cNvSpPr/>
          <p:nvPr/>
        </p:nvSpPr>
        <p:spPr>
          <a:xfrm>
            <a:off x="3105441" y="411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105441" y="3903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3648366" y="2157450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3351045" y="4160454"/>
            <a:ext cx="457191" cy="413228"/>
            <a:chOff x="6099375" y="2456075"/>
            <a:chExt cx="337684" cy="314194"/>
          </a:xfrm>
        </p:grpSpPr>
        <p:sp>
          <p:nvSpPr>
            <p:cNvPr id="75" name="Google Shape;75;p15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3359719" y="612421"/>
            <a:ext cx="320042" cy="426717"/>
            <a:chOff x="5194002" y="1511297"/>
            <a:chExt cx="259605" cy="346024"/>
          </a:xfrm>
        </p:grpSpPr>
        <p:sp>
          <p:nvSpPr>
            <p:cNvPr id="78" name="Google Shape;78;p15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3842395" y="2356906"/>
            <a:ext cx="440523" cy="429754"/>
            <a:chOff x="7582302" y="1499934"/>
            <a:chExt cx="369133" cy="360411"/>
          </a:xfrm>
        </p:grpSpPr>
        <p:sp>
          <p:nvSpPr>
            <p:cNvPr id="83" name="Google Shape;83;p15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Kathmandu University - Wikipedia">
            <a:extLst>
              <a:ext uri="{FF2B5EF4-FFF2-40B4-BE49-F238E27FC236}">
                <a16:creationId xmlns:a16="http://schemas.microsoft.com/office/drawing/2014/main" id="{B54A5547-2DDB-A4E8-6C3A-D611357B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21" y="4323817"/>
            <a:ext cx="499729" cy="49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A0B6-26E7-2F92-5AB5-0B8041B8B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798" y="218021"/>
            <a:ext cx="8648480" cy="678013"/>
          </a:xfrm>
        </p:spPr>
        <p:txBody>
          <a:bodyPr/>
          <a:lstStyle/>
          <a:p>
            <a:pPr algn="l"/>
            <a:r>
              <a:rPr lang="en-US" sz="2400" dirty="0"/>
              <a:t>Fault Tolerance at the Application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1F951-6569-5622-1AFA-7E20E3B94760}"/>
              </a:ext>
            </a:extLst>
          </p:cNvPr>
          <p:cNvSpPr txBox="1"/>
          <p:nvPr/>
        </p:nvSpPr>
        <p:spPr>
          <a:xfrm>
            <a:off x="294798" y="631258"/>
            <a:ext cx="80389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Microservices Architecture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Applications are divided into small, independent services.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Failure of one service does not affect the entire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Service Replication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 instances of the same service run simultaneously.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one instance fails, another continues handling requests.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Graceful Degradation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 a service fails, the application continues operating with reduced functionality instead of crashing completely.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Timeouts &amp; Retries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Failed service calls are retried or timed out to prevent cascading failures.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34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error&#10;&#10;AI-generated content may be incorrect.">
            <a:extLst>
              <a:ext uri="{FF2B5EF4-FFF2-40B4-BE49-F238E27FC236}">
                <a16:creationId xmlns:a16="http://schemas.microsoft.com/office/drawing/2014/main" id="{C8C08748-F198-FEFF-1496-D5159941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97"/>
          <a:stretch/>
        </p:blipFill>
        <p:spPr>
          <a:xfrm>
            <a:off x="0" y="374632"/>
            <a:ext cx="9144000" cy="439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3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A0B6-26E7-2F92-5AB5-0B8041B8B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798" y="127470"/>
            <a:ext cx="8648480" cy="678013"/>
          </a:xfrm>
        </p:spPr>
        <p:txBody>
          <a:bodyPr/>
          <a:lstStyle/>
          <a:p>
            <a:pPr algn="l"/>
            <a:r>
              <a:rPr lang="en-US" sz="2400" dirty="0"/>
              <a:t>Fault Tolerance at the Management &amp; Orchestration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1F951-6569-5622-1AFA-7E20E3B94760}"/>
              </a:ext>
            </a:extLst>
          </p:cNvPr>
          <p:cNvSpPr txBox="1"/>
          <p:nvPr/>
        </p:nvSpPr>
        <p:spPr>
          <a:xfrm>
            <a:off x="294798" y="805483"/>
            <a:ext cx="803897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Health Monitoring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Continuously checks the status of servers, VMs, containers, and services to detect failures early.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Auto-Healing (Self-Healing Systems)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Failed components are automatically restarted, replaced, or rescheduled without manual intervention.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Auto-Scaling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Resources are automatically increased or decreased based on load and failure conditions to maintain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Service Orchestration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 like Kubernetes manage deployment, scaling, and recovery of services across nodes.</a:t>
            </a:r>
          </a:p>
        </p:txBody>
      </p:sp>
    </p:spTree>
    <p:extLst>
      <p:ext uri="{BB962C8B-B14F-4D97-AF65-F5344CB8AC3E}">
        <p14:creationId xmlns:p14="http://schemas.microsoft.com/office/powerpoint/2010/main" val="216635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ystem resilience and orchestra&#10;&#10;AI-generated content may be incorrect.">
            <a:extLst>
              <a:ext uri="{FF2B5EF4-FFF2-40B4-BE49-F238E27FC236}">
                <a16:creationId xmlns:a16="http://schemas.microsoft.com/office/drawing/2014/main" id="{192D8A01-AF88-1813-3F99-9D116819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05"/>
          <a:stretch/>
        </p:blipFill>
        <p:spPr>
          <a:xfrm>
            <a:off x="0" y="339908"/>
            <a:ext cx="9144000" cy="44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8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30CA-1C35-5FA5-7694-AA7396EC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/>
          <a:lstStyle/>
          <a:p>
            <a:r>
              <a:rPr lang="en-US" dirty="0"/>
              <a:t>Fault Tolerance in Major Cloud Platforms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44AFD-FE5F-7980-1AD5-99687B81E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7360" y="961975"/>
            <a:ext cx="7094940" cy="3416400"/>
          </a:xfrm>
        </p:spPr>
        <p:txBody>
          <a:bodyPr/>
          <a:lstStyle/>
          <a:p>
            <a:pPr marL="114300" indent="0" algn="l"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Web Services (AWS)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Elastic Load Balancing (ELB) helps distribute contents among multiple instances.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AWS Auto Scaling provides automatic addition and removal of resources.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AWS Fault Injection Simulator is meant to simulate the faults and test the resilience of the system.</a:t>
            </a:r>
          </a:p>
          <a:p>
            <a:pPr algn="just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14300" indent="0" algn="l"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Microsoft Azure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Azure Site Recovery has been a prime disaster recovery solution.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Availability Zones provide redundancy in separate geographic locations.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Azure Traffic Manager ensures that the applications are available.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14300" indent="0" algn="l"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Google Cloud Platform (GCP)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Google Kubernetes Engine (GKE) allows containerized applications to self-heal.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50" name="Picture 2" descr="AWS Cloud: Zero to Hero. AWS Intro AWS (Amazon Web Services) is… | by  Material Data Science | Dev Genius">
            <a:extLst>
              <a:ext uri="{FF2B5EF4-FFF2-40B4-BE49-F238E27FC236}">
                <a16:creationId xmlns:a16="http://schemas.microsoft.com/office/drawing/2014/main" id="{F1B31B4F-D217-7B56-1CA6-ECF97801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19" y="1236271"/>
            <a:ext cx="1314026" cy="7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nnounces new Azure capabilities around cloud-native apps, data  analytics and hybrid cloud operations - SiliconANGLE">
            <a:extLst>
              <a:ext uri="{FF2B5EF4-FFF2-40B4-BE49-F238E27FC236}">
                <a16:creationId xmlns:a16="http://schemas.microsoft.com/office/drawing/2014/main" id="{F5A135A2-767F-1E89-D46B-B93E8231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00" y="2668345"/>
            <a:ext cx="1273200" cy="72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Cloud Platform - Cloudlaya">
            <a:extLst>
              <a:ext uri="{FF2B5EF4-FFF2-40B4-BE49-F238E27FC236}">
                <a16:creationId xmlns:a16="http://schemas.microsoft.com/office/drawing/2014/main" id="{B7AC39F7-7AD7-3973-1967-FEB1A0482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19" y="3782781"/>
            <a:ext cx="1273199" cy="10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76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B18E-98E8-7888-382B-167508BB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Fault Tolerance in 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3CAF9-A826-E66F-59A5-8B975FC5645F}"/>
              </a:ext>
            </a:extLst>
          </p:cNvPr>
          <p:cNvSpPr txBox="1">
            <a:spLocks/>
          </p:cNvSpPr>
          <p:nvPr/>
        </p:nvSpPr>
        <p:spPr>
          <a:xfrm>
            <a:off x="1024530" y="1030555"/>
            <a:ext cx="7094940" cy="37014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 System Availability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Ensures continuous service with minimal downtime.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Integrity &amp; Security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Protects data from loss, corruption, or damage.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Improved Performance &amp; Efficiency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 balancing enables optimal use of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 Savings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Prevents revenue loss caused by unexpected system failures.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Better User Experience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Provides seamless and reliable access to applications and services.</a:t>
            </a:r>
          </a:p>
        </p:txBody>
      </p:sp>
    </p:spTree>
    <p:extLst>
      <p:ext uri="{BB962C8B-B14F-4D97-AF65-F5344CB8AC3E}">
        <p14:creationId xmlns:p14="http://schemas.microsoft.com/office/powerpoint/2010/main" val="279499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B18E-98E8-7888-382B-167508BB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Fault Tolerance in 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3CAF9-A826-E66F-59A5-8B975FC5645F}"/>
              </a:ext>
            </a:extLst>
          </p:cNvPr>
          <p:cNvSpPr txBox="1">
            <a:spLocks/>
          </p:cNvSpPr>
          <p:nvPr/>
        </p:nvSpPr>
        <p:spPr>
          <a:xfrm>
            <a:off x="1024530" y="1030555"/>
            <a:ext cx="709494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Complexity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Managing fault tolerance across distributed services and multiple data centers is complex.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 vs. Reliability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Redundancy and replication improve reliability but increase operational costs.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 Challenges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Fault tolerance mechanisms must scale efficiently as cloud systems grow.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Cloud Environment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Frequent updates and rapid service deployment require adaptable fault tolerance strategies.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Human Error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Misconfiguration or operational mistakes can weaken fault tolerance despite good system design.</a:t>
            </a:r>
          </a:p>
        </p:txBody>
      </p:sp>
    </p:spTree>
    <p:extLst>
      <p:ext uri="{BB962C8B-B14F-4D97-AF65-F5344CB8AC3E}">
        <p14:creationId xmlns:p14="http://schemas.microsoft.com/office/powerpoint/2010/main" val="143263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B1F951-6569-5622-1AFA-7E20E3B94760}"/>
              </a:ext>
            </a:extLst>
          </p:cNvPr>
          <p:cNvSpPr txBox="1"/>
          <p:nvPr/>
        </p:nvSpPr>
        <p:spPr>
          <a:xfrm>
            <a:off x="440261" y="230232"/>
            <a:ext cx="4502400" cy="488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Cloud Performance</a:t>
            </a:r>
          </a:p>
          <a:p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Cloud performance focuses on how well cloud services behave under real-world conditions.</a:t>
            </a:r>
          </a:p>
          <a:p>
            <a:endParaRPr lang="en-US" sz="1800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It mainly includes:</a:t>
            </a:r>
          </a:p>
          <a:p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Service Availability</a:t>
            </a:r>
            <a:b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</a:b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Ensuring services are accessible when users need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Reliability</a:t>
            </a:r>
            <a:b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</a:b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Ensuring systems operate correctly over time without frequent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Fault Tolerance</a:t>
            </a:r>
            <a:b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</a:b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Ensuring the system continues working even when failures occur</a:t>
            </a:r>
          </a:p>
          <a:p>
            <a:pPr>
              <a:lnSpc>
                <a:spcPct val="115000"/>
              </a:lnSpc>
              <a:spcAft>
                <a:spcPts val="1600"/>
              </a:spcAft>
              <a:buSzPts val="1800"/>
            </a:pPr>
            <a:endParaRPr lang="en-US"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AD9DC5-7F63-DE07-2D4C-DE165529D946}"/>
              </a:ext>
            </a:extLst>
          </p:cNvPr>
          <p:cNvGrpSpPr/>
          <p:nvPr/>
        </p:nvGrpSpPr>
        <p:grpSpPr>
          <a:xfrm>
            <a:off x="5242629" y="1064720"/>
            <a:ext cx="3461110" cy="3147313"/>
            <a:chOff x="5450685" y="1064720"/>
            <a:chExt cx="3461110" cy="3147313"/>
          </a:xfrm>
        </p:grpSpPr>
        <p:sp>
          <p:nvSpPr>
            <p:cNvPr id="9" name="Google Shape;2925;p40">
              <a:extLst>
                <a:ext uri="{FF2B5EF4-FFF2-40B4-BE49-F238E27FC236}">
                  <a16:creationId xmlns:a16="http://schemas.microsoft.com/office/drawing/2014/main" id="{AC10B74F-A4B5-D52B-8545-A5A8E2279974}"/>
                </a:ext>
              </a:extLst>
            </p:cNvPr>
            <p:cNvSpPr/>
            <p:nvPr/>
          </p:nvSpPr>
          <p:spPr>
            <a:xfrm>
              <a:off x="5820595" y="1092709"/>
              <a:ext cx="3091200" cy="3091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4;p40">
              <a:extLst>
                <a:ext uri="{FF2B5EF4-FFF2-40B4-BE49-F238E27FC236}">
                  <a16:creationId xmlns:a16="http://schemas.microsoft.com/office/drawing/2014/main" id="{47503CB3-1480-B02B-3186-AC4918F84F6D}"/>
                </a:ext>
              </a:extLst>
            </p:cNvPr>
            <p:cNvSpPr/>
            <p:nvPr/>
          </p:nvSpPr>
          <p:spPr>
            <a:xfrm>
              <a:off x="6077766" y="1064720"/>
              <a:ext cx="692700" cy="69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45;p40">
              <a:extLst>
                <a:ext uri="{FF2B5EF4-FFF2-40B4-BE49-F238E27FC236}">
                  <a16:creationId xmlns:a16="http://schemas.microsoft.com/office/drawing/2014/main" id="{93B94360-ED41-6D37-BE43-8354F144F86A}"/>
                </a:ext>
              </a:extLst>
            </p:cNvPr>
            <p:cNvSpPr/>
            <p:nvPr/>
          </p:nvSpPr>
          <p:spPr>
            <a:xfrm>
              <a:off x="5450685" y="2292038"/>
              <a:ext cx="692700" cy="692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46;p40">
              <a:extLst>
                <a:ext uri="{FF2B5EF4-FFF2-40B4-BE49-F238E27FC236}">
                  <a16:creationId xmlns:a16="http://schemas.microsoft.com/office/drawing/2014/main" id="{C915D38A-92E6-E6A9-AD4C-06563BDC74A0}"/>
                </a:ext>
              </a:extLst>
            </p:cNvPr>
            <p:cNvSpPr/>
            <p:nvPr/>
          </p:nvSpPr>
          <p:spPr>
            <a:xfrm>
              <a:off x="6077766" y="3519333"/>
              <a:ext cx="692700" cy="69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950;p40">
              <a:extLst>
                <a:ext uri="{FF2B5EF4-FFF2-40B4-BE49-F238E27FC236}">
                  <a16:creationId xmlns:a16="http://schemas.microsoft.com/office/drawing/2014/main" id="{6025FF1B-D16A-5488-EE33-87C3C0DFD46E}"/>
                </a:ext>
              </a:extLst>
            </p:cNvPr>
            <p:cNvGrpSpPr/>
            <p:nvPr/>
          </p:nvGrpSpPr>
          <p:grpSpPr>
            <a:xfrm>
              <a:off x="6498138" y="1887514"/>
              <a:ext cx="1767909" cy="1501714"/>
              <a:chOff x="3963450" y="2320450"/>
              <a:chExt cx="1354201" cy="1150298"/>
            </a:xfrm>
          </p:grpSpPr>
          <p:sp>
            <p:nvSpPr>
              <p:cNvPr id="17" name="Google Shape;2951;p40">
                <a:extLst>
                  <a:ext uri="{FF2B5EF4-FFF2-40B4-BE49-F238E27FC236}">
                    <a16:creationId xmlns:a16="http://schemas.microsoft.com/office/drawing/2014/main" id="{CE505AA0-B379-B1C4-DE1D-C11873210A44}"/>
                  </a:ext>
                </a:extLst>
              </p:cNvPr>
              <p:cNvSpPr/>
              <p:nvPr/>
            </p:nvSpPr>
            <p:spPr>
              <a:xfrm>
                <a:off x="4020779" y="3292389"/>
                <a:ext cx="105391" cy="163724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5852" extrusionOk="0">
                    <a:moveTo>
                      <a:pt x="1" y="0"/>
                    </a:moveTo>
                    <a:lnTo>
                      <a:pt x="1" y="3924"/>
                    </a:lnTo>
                    <a:lnTo>
                      <a:pt x="3399" y="5851"/>
                    </a:lnTo>
                    <a:lnTo>
                      <a:pt x="3767" y="22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2952;p40">
                <a:extLst>
                  <a:ext uri="{FF2B5EF4-FFF2-40B4-BE49-F238E27FC236}">
                    <a16:creationId xmlns:a16="http://schemas.microsoft.com/office/drawing/2014/main" id="{E65BB8B5-1095-534E-2514-A96B8478EFE8}"/>
                  </a:ext>
                </a:extLst>
              </p:cNvPr>
              <p:cNvGrpSpPr/>
              <p:nvPr/>
            </p:nvGrpSpPr>
            <p:grpSpPr>
              <a:xfrm>
                <a:off x="3963450" y="2320450"/>
                <a:ext cx="1354201" cy="1150298"/>
                <a:chOff x="-3205000" y="1996575"/>
                <a:chExt cx="1354201" cy="1150298"/>
              </a:xfrm>
            </p:grpSpPr>
            <p:sp>
              <p:nvSpPr>
                <p:cNvPr id="19" name="Google Shape;2953;p40">
                  <a:extLst>
                    <a:ext uri="{FF2B5EF4-FFF2-40B4-BE49-F238E27FC236}">
                      <a16:creationId xmlns:a16="http://schemas.microsoft.com/office/drawing/2014/main" id="{E056A8A5-E31F-3EEC-D54B-242CCA8F178E}"/>
                    </a:ext>
                  </a:extLst>
                </p:cNvPr>
                <p:cNvSpPr/>
                <p:nvPr/>
              </p:nvSpPr>
              <p:spPr>
                <a:xfrm>
                  <a:off x="-3205000" y="1996575"/>
                  <a:ext cx="1252245" cy="1091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9" h="39031" extrusionOk="0">
                      <a:moveTo>
                        <a:pt x="26470" y="0"/>
                      </a:moveTo>
                      <a:lnTo>
                        <a:pt x="26014" y="53"/>
                      </a:lnTo>
                      <a:lnTo>
                        <a:pt x="25559" y="123"/>
                      </a:lnTo>
                      <a:lnTo>
                        <a:pt x="25086" y="210"/>
                      </a:lnTo>
                      <a:lnTo>
                        <a:pt x="24595" y="333"/>
                      </a:lnTo>
                      <a:lnTo>
                        <a:pt x="24105" y="473"/>
                      </a:lnTo>
                      <a:lnTo>
                        <a:pt x="23614" y="666"/>
                      </a:lnTo>
                      <a:lnTo>
                        <a:pt x="23106" y="859"/>
                      </a:lnTo>
                      <a:lnTo>
                        <a:pt x="22598" y="1086"/>
                      </a:lnTo>
                      <a:lnTo>
                        <a:pt x="22090" y="1349"/>
                      </a:lnTo>
                      <a:lnTo>
                        <a:pt x="21565" y="1647"/>
                      </a:lnTo>
                      <a:lnTo>
                        <a:pt x="20987" y="1997"/>
                      </a:lnTo>
                      <a:lnTo>
                        <a:pt x="20408" y="2365"/>
                      </a:lnTo>
                      <a:lnTo>
                        <a:pt x="19848" y="2768"/>
                      </a:lnTo>
                      <a:lnTo>
                        <a:pt x="19287" y="3206"/>
                      </a:lnTo>
                      <a:lnTo>
                        <a:pt x="18744" y="3661"/>
                      </a:lnTo>
                      <a:lnTo>
                        <a:pt x="18201" y="4134"/>
                      </a:lnTo>
                      <a:lnTo>
                        <a:pt x="17676" y="4625"/>
                      </a:lnTo>
                      <a:lnTo>
                        <a:pt x="17150" y="5151"/>
                      </a:lnTo>
                      <a:lnTo>
                        <a:pt x="16642" y="5694"/>
                      </a:lnTo>
                      <a:lnTo>
                        <a:pt x="16152" y="6237"/>
                      </a:lnTo>
                      <a:lnTo>
                        <a:pt x="15661" y="6815"/>
                      </a:lnTo>
                      <a:lnTo>
                        <a:pt x="15206" y="7410"/>
                      </a:lnTo>
                      <a:lnTo>
                        <a:pt x="14750" y="8023"/>
                      </a:lnTo>
                      <a:lnTo>
                        <a:pt x="14295" y="8637"/>
                      </a:lnTo>
                      <a:lnTo>
                        <a:pt x="13874" y="9267"/>
                      </a:lnTo>
                      <a:lnTo>
                        <a:pt x="13471" y="9915"/>
                      </a:lnTo>
                      <a:lnTo>
                        <a:pt x="13068" y="10564"/>
                      </a:lnTo>
                      <a:lnTo>
                        <a:pt x="12701" y="11247"/>
                      </a:lnTo>
                      <a:lnTo>
                        <a:pt x="12333" y="11912"/>
                      </a:lnTo>
                      <a:lnTo>
                        <a:pt x="12000" y="12596"/>
                      </a:lnTo>
                      <a:lnTo>
                        <a:pt x="11684" y="13296"/>
                      </a:lnTo>
                      <a:lnTo>
                        <a:pt x="11369" y="13980"/>
                      </a:lnTo>
                      <a:lnTo>
                        <a:pt x="11089" y="14680"/>
                      </a:lnTo>
                      <a:lnTo>
                        <a:pt x="10826" y="15381"/>
                      </a:lnTo>
                      <a:lnTo>
                        <a:pt x="10598" y="16099"/>
                      </a:lnTo>
                      <a:lnTo>
                        <a:pt x="10371" y="16800"/>
                      </a:lnTo>
                      <a:lnTo>
                        <a:pt x="10178" y="17518"/>
                      </a:lnTo>
                      <a:lnTo>
                        <a:pt x="10003" y="18219"/>
                      </a:lnTo>
                      <a:lnTo>
                        <a:pt x="9863" y="18920"/>
                      </a:lnTo>
                      <a:lnTo>
                        <a:pt x="9740" y="19620"/>
                      </a:lnTo>
                      <a:lnTo>
                        <a:pt x="9635" y="20321"/>
                      </a:lnTo>
                      <a:lnTo>
                        <a:pt x="9565" y="21022"/>
                      </a:lnTo>
                      <a:lnTo>
                        <a:pt x="9249" y="21057"/>
                      </a:lnTo>
                      <a:lnTo>
                        <a:pt x="8934" y="21127"/>
                      </a:lnTo>
                      <a:lnTo>
                        <a:pt x="8619" y="21197"/>
                      </a:lnTo>
                      <a:lnTo>
                        <a:pt x="8286" y="21302"/>
                      </a:lnTo>
                      <a:lnTo>
                        <a:pt x="7953" y="21425"/>
                      </a:lnTo>
                      <a:lnTo>
                        <a:pt x="7620" y="21582"/>
                      </a:lnTo>
                      <a:lnTo>
                        <a:pt x="7287" y="21740"/>
                      </a:lnTo>
                      <a:lnTo>
                        <a:pt x="6937" y="21933"/>
                      </a:lnTo>
                      <a:lnTo>
                        <a:pt x="6569" y="22160"/>
                      </a:lnTo>
                      <a:lnTo>
                        <a:pt x="6219" y="22388"/>
                      </a:lnTo>
                      <a:lnTo>
                        <a:pt x="5886" y="22633"/>
                      </a:lnTo>
                      <a:lnTo>
                        <a:pt x="5536" y="22914"/>
                      </a:lnTo>
                      <a:lnTo>
                        <a:pt x="5203" y="23194"/>
                      </a:lnTo>
                      <a:lnTo>
                        <a:pt x="4870" y="23492"/>
                      </a:lnTo>
                      <a:lnTo>
                        <a:pt x="4555" y="23807"/>
                      </a:lnTo>
                      <a:lnTo>
                        <a:pt x="4239" y="24122"/>
                      </a:lnTo>
                      <a:lnTo>
                        <a:pt x="3924" y="24473"/>
                      </a:lnTo>
                      <a:lnTo>
                        <a:pt x="3626" y="24806"/>
                      </a:lnTo>
                      <a:lnTo>
                        <a:pt x="3328" y="25174"/>
                      </a:lnTo>
                      <a:lnTo>
                        <a:pt x="3048" y="25541"/>
                      </a:lnTo>
                      <a:lnTo>
                        <a:pt x="2785" y="25927"/>
                      </a:lnTo>
                      <a:lnTo>
                        <a:pt x="2523" y="26312"/>
                      </a:lnTo>
                      <a:lnTo>
                        <a:pt x="2277" y="26715"/>
                      </a:lnTo>
                      <a:lnTo>
                        <a:pt x="2032" y="27118"/>
                      </a:lnTo>
                      <a:lnTo>
                        <a:pt x="1804" y="27521"/>
                      </a:lnTo>
                      <a:lnTo>
                        <a:pt x="1577" y="27941"/>
                      </a:lnTo>
                      <a:lnTo>
                        <a:pt x="1366" y="28362"/>
                      </a:lnTo>
                      <a:lnTo>
                        <a:pt x="1174" y="28800"/>
                      </a:lnTo>
                      <a:lnTo>
                        <a:pt x="999" y="29220"/>
                      </a:lnTo>
                      <a:lnTo>
                        <a:pt x="841" y="29658"/>
                      </a:lnTo>
                      <a:lnTo>
                        <a:pt x="683" y="30079"/>
                      </a:lnTo>
                      <a:lnTo>
                        <a:pt x="543" y="30517"/>
                      </a:lnTo>
                      <a:lnTo>
                        <a:pt x="420" y="30954"/>
                      </a:lnTo>
                      <a:lnTo>
                        <a:pt x="315" y="31392"/>
                      </a:lnTo>
                      <a:lnTo>
                        <a:pt x="210" y="31830"/>
                      </a:lnTo>
                      <a:lnTo>
                        <a:pt x="140" y="32251"/>
                      </a:lnTo>
                      <a:lnTo>
                        <a:pt x="70" y="32689"/>
                      </a:lnTo>
                      <a:lnTo>
                        <a:pt x="35" y="33109"/>
                      </a:lnTo>
                      <a:lnTo>
                        <a:pt x="0" y="33530"/>
                      </a:lnTo>
                      <a:lnTo>
                        <a:pt x="0" y="33950"/>
                      </a:lnTo>
                      <a:lnTo>
                        <a:pt x="18" y="34283"/>
                      </a:lnTo>
                      <a:lnTo>
                        <a:pt x="0" y="34300"/>
                      </a:lnTo>
                      <a:lnTo>
                        <a:pt x="0" y="34686"/>
                      </a:lnTo>
                      <a:lnTo>
                        <a:pt x="35" y="35054"/>
                      </a:lnTo>
                      <a:lnTo>
                        <a:pt x="70" y="35422"/>
                      </a:lnTo>
                      <a:lnTo>
                        <a:pt x="123" y="35754"/>
                      </a:lnTo>
                      <a:lnTo>
                        <a:pt x="210" y="36087"/>
                      </a:lnTo>
                      <a:lnTo>
                        <a:pt x="298" y="36403"/>
                      </a:lnTo>
                      <a:lnTo>
                        <a:pt x="403" y="36700"/>
                      </a:lnTo>
                      <a:lnTo>
                        <a:pt x="526" y="36981"/>
                      </a:lnTo>
                      <a:lnTo>
                        <a:pt x="648" y="37243"/>
                      </a:lnTo>
                      <a:lnTo>
                        <a:pt x="788" y="37489"/>
                      </a:lnTo>
                      <a:lnTo>
                        <a:pt x="964" y="37716"/>
                      </a:lnTo>
                      <a:lnTo>
                        <a:pt x="1121" y="37927"/>
                      </a:lnTo>
                      <a:lnTo>
                        <a:pt x="1314" y="38119"/>
                      </a:lnTo>
                      <a:lnTo>
                        <a:pt x="1507" y="38295"/>
                      </a:lnTo>
                      <a:lnTo>
                        <a:pt x="1717" y="38452"/>
                      </a:lnTo>
                      <a:lnTo>
                        <a:pt x="1945" y="38592"/>
                      </a:lnTo>
                      <a:lnTo>
                        <a:pt x="2172" y="38715"/>
                      </a:lnTo>
                      <a:lnTo>
                        <a:pt x="2417" y="38820"/>
                      </a:lnTo>
                      <a:lnTo>
                        <a:pt x="2663" y="38908"/>
                      </a:lnTo>
                      <a:lnTo>
                        <a:pt x="2926" y="38960"/>
                      </a:lnTo>
                      <a:lnTo>
                        <a:pt x="3188" y="39013"/>
                      </a:lnTo>
                      <a:lnTo>
                        <a:pt x="3469" y="39030"/>
                      </a:lnTo>
                      <a:lnTo>
                        <a:pt x="3766" y="39030"/>
                      </a:lnTo>
                      <a:lnTo>
                        <a:pt x="4047" y="39013"/>
                      </a:lnTo>
                      <a:lnTo>
                        <a:pt x="4362" y="38978"/>
                      </a:lnTo>
                      <a:lnTo>
                        <a:pt x="4660" y="38925"/>
                      </a:lnTo>
                      <a:lnTo>
                        <a:pt x="4975" y="38855"/>
                      </a:lnTo>
                      <a:lnTo>
                        <a:pt x="5308" y="38750"/>
                      </a:lnTo>
                      <a:lnTo>
                        <a:pt x="5623" y="38627"/>
                      </a:lnTo>
                      <a:lnTo>
                        <a:pt x="5956" y="38487"/>
                      </a:lnTo>
                      <a:lnTo>
                        <a:pt x="6306" y="38312"/>
                      </a:lnTo>
                      <a:lnTo>
                        <a:pt x="6639" y="38137"/>
                      </a:lnTo>
                      <a:lnTo>
                        <a:pt x="38119" y="19953"/>
                      </a:lnTo>
                      <a:lnTo>
                        <a:pt x="38452" y="19743"/>
                      </a:lnTo>
                      <a:lnTo>
                        <a:pt x="38802" y="19533"/>
                      </a:lnTo>
                      <a:lnTo>
                        <a:pt x="39135" y="19288"/>
                      </a:lnTo>
                      <a:lnTo>
                        <a:pt x="39450" y="19025"/>
                      </a:lnTo>
                      <a:lnTo>
                        <a:pt x="39783" y="18762"/>
                      </a:lnTo>
                      <a:lnTo>
                        <a:pt x="40099" y="18464"/>
                      </a:lnTo>
                      <a:lnTo>
                        <a:pt x="40396" y="18166"/>
                      </a:lnTo>
                      <a:lnTo>
                        <a:pt x="40694" y="17869"/>
                      </a:lnTo>
                      <a:lnTo>
                        <a:pt x="40992" y="17536"/>
                      </a:lnTo>
                      <a:lnTo>
                        <a:pt x="41290" y="17203"/>
                      </a:lnTo>
                      <a:lnTo>
                        <a:pt x="41553" y="16853"/>
                      </a:lnTo>
                      <a:lnTo>
                        <a:pt x="41833" y="16502"/>
                      </a:lnTo>
                      <a:lnTo>
                        <a:pt x="42096" y="16134"/>
                      </a:lnTo>
                      <a:lnTo>
                        <a:pt x="42341" y="15766"/>
                      </a:lnTo>
                      <a:lnTo>
                        <a:pt x="42586" y="15381"/>
                      </a:lnTo>
                      <a:lnTo>
                        <a:pt x="42814" y="14996"/>
                      </a:lnTo>
                      <a:lnTo>
                        <a:pt x="43042" y="14610"/>
                      </a:lnTo>
                      <a:lnTo>
                        <a:pt x="43252" y="14207"/>
                      </a:lnTo>
                      <a:lnTo>
                        <a:pt x="43445" y="13804"/>
                      </a:lnTo>
                      <a:lnTo>
                        <a:pt x="43620" y="13401"/>
                      </a:lnTo>
                      <a:lnTo>
                        <a:pt x="43795" y="12981"/>
                      </a:lnTo>
                      <a:lnTo>
                        <a:pt x="43953" y="12561"/>
                      </a:lnTo>
                      <a:lnTo>
                        <a:pt x="44110" y="12158"/>
                      </a:lnTo>
                      <a:lnTo>
                        <a:pt x="44233" y="11737"/>
                      </a:lnTo>
                      <a:lnTo>
                        <a:pt x="44355" y="11317"/>
                      </a:lnTo>
                      <a:lnTo>
                        <a:pt x="44461" y="10896"/>
                      </a:lnTo>
                      <a:lnTo>
                        <a:pt x="44548" y="10493"/>
                      </a:lnTo>
                      <a:lnTo>
                        <a:pt x="44618" y="10073"/>
                      </a:lnTo>
                      <a:lnTo>
                        <a:pt x="44688" y="9653"/>
                      </a:lnTo>
                      <a:lnTo>
                        <a:pt x="44723" y="9250"/>
                      </a:lnTo>
                      <a:lnTo>
                        <a:pt x="44758" y="8847"/>
                      </a:lnTo>
                      <a:lnTo>
                        <a:pt x="44758" y="8444"/>
                      </a:lnTo>
                      <a:lnTo>
                        <a:pt x="44758" y="7095"/>
                      </a:lnTo>
                      <a:lnTo>
                        <a:pt x="44758" y="6885"/>
                      </a:lnTo>
                      <a:lnTo>
                        <a:pt x="44758" y="6412"/>
                      </a:lnTo>
                      <a:lnTo>
                        <a:pt x="44723" y="5956"/>
                      </a:lnTo>
                      <a:lnTo>
                        <a:pt x="44671" y="5518"/>
                      </a:lnTo>
                      <a:lnTo>
                        <a:pt x="44601" y="5115"/>
                      </a:lnTo>
                      <a:lnTo>
                        <a:pt x="44513" y="4713"/>
                      </a:lnTo>
                      <a:lnTo>
                        <a:pt x="44408" y="4345"/>
                      </a:lnTo>
                      <a:lnTo>
                        <a:pt x="44268" y="3977"/>
                      </a:lnTo>
                      <a:lnTo>
                        <a:pt x="44128" y="3644"/>
                      </a:lnTo>
                      <a:lnTo>
                        <a:pt x="43970" y="3329"/>
                      </a:lnTo>
                      <a:lnTo>
                        <a:pt x="43795" y="3031"/>
                      </a:lnTo>
                      <a:lnTo>
                        <a:pt x="43602" y="2751"/>
                      </a:lnTo>
                      <a:lnTo>
                        <a:pt x="43392" y="2505"/>
                      </a:lnTo>
                      <a:lnTo>
                        <a:pt x="43164" y="2278"/>
                      </a:lnTo>
                      <a:lnTo>
                        <a:pt x="42936" y="2050"/>
                      </a:lnTo>
                      <a:lnTo>
                        <a:pt x="42674" y="1875"/>
                      </a:lnTo>
                      <a:lnTo>
                        <a:pt x="42411" y="1699"/>
                      </a:lnTo>
                      <a:lnTo>
                        <a:pt x="42131" y="1559"/>
                      </a:lnTo>
                      <a:lnTo>
                        <a:pt x="41850" y="1437"/>
                      </a:lnTo>
                      <a:lnTo>
                        <a:pt x="41553" y="1332"/>
                      </a:lnTo>
                      <a:lnTo>
                        <a:pt x="41237" y="1262"/>
                      </a:lnTo>
                      <a:lnTo>
                        <a:pt x="40904" y="1209"/>
                      </a:lnTo>
                      <a:lnTo>
                        <a:pt x="40572" y="1174"/>
                      </a:lnTo>
                      <a:lnTo>
                        <a:pt x="40221" y="1174"/>
                      </a:lnTo>
                      <a:lnTo>
                        <a:pt x="39871" y="1191"/>
                      </a:lnTo>
                      <a:lnTo>
                        <a:pt x="39503" y="1226"/>
                      </a:lnTo>
                      <a:lnTo>
                        <a:pt x="39135" y="1297"/>
                      </a:lnTo>
                      <a:lnTo>
                        <a:pt x="38750" y="1402"/>
                      </a:lnTo>
                      <a:lnTo>
                        <a:pt x="38364" y="1524"/>
                      </a:lnTo>
                      <a:lnTo>
                        <a:pt x="37979" y="1664"/>
                      </a:lnTo>
                      <a:lnTo>
                        <a:pt x="37576" y="1840"/>
                      </a:lnTo>
                      <a:lnTo>
                        <a:pt x="37173" y="2032"/>
                      </a:lnTo>
                      <a:lnTo>
                        <a:pt x="36753" y="2260"/>
                      </a:lnTo>
                      <a:lnTo>
                        <a:pt x="36280" y="2558"/>
                      </a:lnTo>
                      <a:lnTo>
                        <a:pt x="35824" y="2873"/>
                      </a:lnTo>
                      <a:lnTo>
                        <a:pt x="35369" y="3206"/>
                      </a:lnTo>
                      <a:lnTo>
                        <a:pt x="34913" y="3574"/>
                      </a:lnTo>
                      <a:lnTo>
                        <a:pt x="34475" y="3959"/>
                      </a:lnTo>
                      <a:lnTo>
                        <a:pt x="34055" y="4380"/>
                      </a:lnTo>
                      <a:lnTo>
                        <a:pt x="33634" y="4800"/>
                      </a:lnTo>
                      <a:lnTo>
                        <a:pt x="33232" y="5256"/>
                      </a:lnTo>
                      <a:lnTo>
                        <a:pt x="33091" y="4783"/>
                      </a:lnTo>
                      <a:lnTo>
                        <a:pt x="32934" y="4327"/>
                      </a:lnTo>
                      <a:lnTo>
                        <a:pt x="32759" y="3889"/>
                      </a:lnTo>
                      <a:lnTo>
                        <a:pt x="32566" y="3486"/>
                      </a:lnTo>
                      <a:lnTo>
                        <a:pt x="32356" y="3101"/>
                      </a:lnTo>
                      <a:lnTo>
                        <a:pt x="32128" y="2733"/>
                      </a:lnTo>
                      <a:lnTo>
                        <a:pt x="31883" y="2383"/>
                      </a:lnTo>
                      <a:lnTo>
                        <a:pt x="31620" y="2050"/>
                      </a:lnTo>
                      <a:lnTo>
                        <a:pt x="31340" y="1752"/>
                      </a:lnTo>
                      <a:lnTo>
                        <a:pt x="31042" y="1472"/>
                      </a:lnTo>
                      <a:lnTo>
                        <a:pt x="30726" y="1226"/>
                      </a:lnTo>
                      <a:lnTo>
                        <a:pt x="30411" y="999"/>
                      </a:lnTo>
                      <a:lnTo>
                        <a:pt x="30078" y="789"/>
                      </a:lnTo>
                      <a:lnTo>
                        <a:pt x="29728" y="596"/>
                      </a:lnTo>
                      <a:lnTo>
                        <a:pt x="29360" y="438"/>
                      </a:lnTo>
                      <a:lnTo>
                        <a:pt x="28975" y="298"/>
                      </a:lnTo>
                      <a:lnTo>
                        <a:pt x="28589" y="193"/>
                      </a:lnTo>
                      <a:lnTo>
                        <a:pt x="28186" y="105"/>
                      </a:lnTo>
                      <a:lnTo>
                        <a:pt x="27766" y="35"/>
                      </a:lnTo>
                      <a:lnTo>
                        <a:pt x="273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954;p40">
                  <a:extLst>
                    <a:ext uri="{FF2B5EF4-FFF2-40B4-BE49-F238E27FC236}">
                      <a16:creationId xmlns:a16="http://schemas.microsoft.com/office/drawing/2014/main" id="{8BECC88F-4252-2386-A392-CE9346D38243}"/>
                    </a:ext>
                  </a:extLst>
                </p:cNvPr>
                <p:cNvSpPr/>
                <p:nvPr/>
              </p:nvSpPr>
              <p:spPr>
                <a:xfrm>
                  <a:off x="-2036539" y="2047050"/>
                  <a:ext cx="119128" cy="8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8" h="3172" extrusionOk="0">
                      <a:moveTo>
                        <a:pt x="842" y="1"/>
                      </a:moveTo>
                      <a:lnTo>
                        <a:pt x="1" y="1875"/>
                      </a:lnTo>
                      <a:lnTo>
                        <a:pt x="3382" y="3171"/>
                      </a:lnTo>
                      <a:lnTo>
                        <a:pt x="4258" y="1945"/>
                      </a:lnTo>
                      <a:lnTo>
                        <a:pt x="84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955;p40">
                  <a:extLst>
                    <a:ext uri="{FF2B5EF4-FFF2-40B4-BE49-F238E27FC236}">
                      <a16:creationId xmlns:a16="http://schemas.microsoft.com/office/drawing/2014/main" id="{3046D399-AC16-C4CE-5CE2-F1F44BCC4B56}"/>
                    </a:ext>
                  </a:extLst>
                </p:cNvPr>
                <p:cNvSpPr/>
                <p:nvPr/>
              </p:nvSpPr>
              <p:spPr>
                <a:xfrm>
                  <a:off x="-2390418" y="2020581"/>
                  <a:ext cx="121590" cy="85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6" h="3067" extrusionOk="0">
                      <a:moveTo>
                        <a:pt x="1087" y="1"/>
                      </a:moveTo>
                      <a:lnTo>
                        <a:pt x="1" y="1017"/>
                      </a:lnTo>
                      <a:lnTo>
                        <a:pt x="3417" y="3066"/>
                      </a:lnTo>
                      <a:lnTo>
                        <a:pt x="4345" y="1875"/>
                      </a:lnTo>
                      <a:lnTo>
                        <a:pt x="108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956;p40">
                  <a:extLst>
                    <a:ext uri="{FF2B5EF4-FFF2-40B4-BE49-F238E27FC236}">
                      <a16:creationId xmlns:a16="http://schemas.microsoft.com/office/drawing/2014/main" id="{D29FDB6A-0973-C1E5-0F66-13B7F057DD7E}"/>
                    </a:ext>
                  </a:extLst>
                </p:cNvPr>
                <p:cNvSpPr/>
                <p:nvPr/>
              </p:nvSpPr>
              <p:spPr>
                <a:xfrm>
                  <a:off x="-3103072" y="2054408"/>
                  <a:ext cx="1252273" cy="1092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60" h="39048" extrusionOk="0">
                      <a:moveTo>
                        <a:pt x="26908" y="0"/>
                      </a:moveTo>
                      <a:lnTo>
                        <a:pt x="26470" y="18"/>
                      </a:lnTo>
                      <a:lnTo>
                        <a:pt x="26015" y="53"/>
                      </a:lnTo>
                      <a:lnTo>
                        <a:pt x="25559" y="123"/>
                      </a:lnTo>
                      <a:lnTo>
                        <a:pt x="25086" y="228"/>
                      </a:lnTo>
                      <a:lnTo>
                        <a:pt x="24596" y="351"/>
                      </a:lnTo>
                      <a:lnTo>
                        <a:pt x="24105" y="491"/>
                      </a:lnTo>
                      <a:lnTo>
                        <a:pt x="23615" y="666"/>
                      </a:lnTo>
                      <a:lnTo>
                        <a:pt x="23107" y="876"/>
                      </a:lnTo>
                      <a:lnTo>
                        <a:pt x="22599" y="1104"/>
                      </a:lnTo>
                      <a:lnTo>
                        <a:pt x="22091" y="1367"/>
                      </a:lnTo>
                      <a:lnTo>
                        <a:pt x="21565" y="1647"/>
                      </a:lnTo>
                      <a:lnTo>
                        <a:pt x="20987" y="1997"/>
                      </a:lnTo>
                      <a:lnTo>
                        <a:pt x="20409" y="2383"/>
                      </a:lnTo>
                      <a:lnTo>
                        <a:pt x="19849" y="2786"/>
                      </a:lnTo>
                      <a:lnTo>
                        <a:pt x="19288" y="3206"/>
                      </a:lnTo>
                      <a:lnTo>
                        <a:pt x="18727" y="3662"/>
                      </a:lnTo>
                      <a:lnTo>
                        <a:pt x="18202" y="4152"/>
                      </a:lnTo>
                      <a:lnTo>
                        <a:pt x="17659" y="4643"/>
                      </a:lnTo>
                      <a:lnTo>
                        <a:pt x="17151" y="5168"/>
                      </a:lnTo>
                      <a:lnTo>
                        <a:pt x="16643" y="5694"/>
                      </a:lnTo>
                      <a:lnTo>
                        <a:pt x="16152" y="6254"/>
                      </a:lnTo>
                      <a:lnTo>
                        <a:pt x="15662" y="6832"/>
                      </a:lnTo>
                      <a:lnTo>
                        <a:pt x="15189" y="7428"/>
                      </a:lnTo>
                      <a:lnTo>
                        <a:pt x="14733" y="8024"/>
                      </a:lnTo>
                      <a:lnTo>
                        <a:pt x="14295" y="8654"/>
                      </a:lnTo>
                      <a:lnTo>
                        <a:pt x="13875" y="9285"/>
                      </a:lnTo>
                      <a:lnTo>
                        <a:pt x="13472" y="9933"/>
                      </a:lnTo>
                      <a:lnTo>
                        <a:pt x="13069" y="10581"/>
                      </a:lnTo>
                      <a:lnTo>
                        <a:pt x="12701" y="11247"/>
                      </a:lnTo>
                      <a:lnTo>
                        <a:pt x="12333" y="11930"/>
                      </a:lnTo>
                      <a:lnTo>
                        <a:pt x="12001" y="12613"/>
                      </a:lnTo>
                      <a:lnTo>
                        <a:pt x="11685" y="13296"/>
                      </a:lnTo>
                      <a:lnTo>
                        <a:pt x="11370" y="13997"/>
                      </a:lnTo>
                      <a:lnTo>
                        <a:pt x="11090" y="14698"/>
                      </a:lnTo>
                      <a:lnTo>
                        <a:pt x="10827" y="15399"/>
                      </a:lnTo>
                      <a:lnTo>
                        <a:pt x="10599" y="16099"/>
                      </a:lnTo>
                      <a:lnTo>
                        <a:pt x="10371" y="16818"/>
                      </a:lnTo>
                      <a:lnTo>
                        <a:pt x="10179" y="17518"/>
                      </a:lnTo>
                      <a:lnTo>
                        <a:pt x="10003" y="18237"/>
                      </a:lnTo>
                      <a:lnTo>
                        <a:pt x="9863" y="18937"/>
                      </a:lnTo>
                      <a:lnTo>
                        <a:pt x="9741" y="19638"/>
                      </a:lnTo>
                      <a:lnTo>
                        <a:pt x="9636" y="20339"/>
                      </a:lnTo>
                      <a:lnTo>
                        <a:pt x="9566" y="21022"/>
                      </a:lnTo>
                      <a:lnTo>
                        <a:pt x="9250" y="21074"/>
                      </a:lnTo>
                      <a:lnTo>
                        <a:pt x="8935" y="21127"/>
                      </a:lnTo>
                      <a:lnTo>
                        <a:pt x="8620" y="21215"/>
                      </a:lnTo>
                      <a:lnTo>
                        <a:pt x="8287" y="21320"/>
                      </a:lnTo>
                      <a:lnTo>
                        <a:pt x="7954" y="21442"/>
                      </a:lnTo>
                      <a:lnTo>
                        <a:pt x="7621" y="21582"/>
                      </a:lnTo>
                      <a:lnTo>
                        <a:pt x="7288" y="21758"/>
                      </a:lnTo>
                      <a:lnTo>
                        <a:pt x="6938" y="21950"/>
                      </a:lnTo>
                      <a:lnTo>
                        <a:pt x="6570" y="22161"/>
                      </a:lnTo>
                      <a:lnTo>
                        <a:pt x="6220" y="22406"/>
                      </a:lnTo>
                      <a:lnTo>
                        <a:pt x="5869" y="22651"/>
                      </a:lnTo>
                      <a:lnTo>
                        <a:pt x="5536" y="22914"/>
                      </a:lnTo>
                      <a:lnTo>
                        <a:pt x="5204" y="23194"/>
                      </a:lnTo>
                      <a:lnTo>
                        <a:pt x="4871" y="23492"/>
                      </a:lnTo>
                      <a:lnTo>
                        <a:pt x="4555" y="23807"/>
                      </a:lnTo>
                      <a:lnTo>
                        <a:pt x="4240" y="24140"/>
                      </a:lnTo>
                      <a:lnTo>
                        <a:pt x="3925" y="24473"/>
                      </a:lnTo>
                      <a:lnTo>
                        <a:pt x="3627" y="24823"/>
                      </a:lnTo>
                      <a:lnTo>
                        <a:pt x="3329" y="25191"/>
                      </a:lnTo>
                      <a:lnTo>
                        <a:pt x="3049" y="25559"/>
                      </a:lnTo>
                      <a:lnTo>
                        <a:pt x="2786" y="25944"/>
                      </a:lnTo>
                      <a:lnTo>
                        <a:pt x="2523" y="26330"/>
                      </a:lnTo>
                      <a:lnTo>
                        <a:pt x="2261" y="26715"/>
                      </a:lnTo>
                      <a:lnTo>
                        <a:pt x="2033" y="27118"/>
                      </a:lnTo>
                      <a:lnTo>
                        <a:pt x="1805" y="27539"/>
                      </a:lnTo>
                      <a:lnTo>
                        <a:pt x="1577" y="27959"/>
                      </a:lnTo>
                      <a:lnTo>
                        <a:pt x="1367" y="28379"/>
                      </a:lnTo>
                      <a:lnTo>
                        <a:pt x="1174" y="28800"/>
                      </a:lnTo>
                      <a:lnTo>
                        <a:pt x="999" y="29238"/>
                      </a:lnTo>
                      <a:lnTo>
                        <a:pt x="842" y="29658"/>
                      </a:lnTo>
                      <a:lnTo>
                        <a:pt x="684" y="30096"/>
                      </a:lnTo>
                      <a:lnTo>
                        <a:pt x="544" y="30534"/>
                      </a:lnTo>
                      <a:lnTo>
                        <a:pt x="421" y="30972"/>
                      </a:lnTo>
                      <a:lnTo>
                        <a:pt x="316" y="31410"/>
                      </a:lnTo>
                      <a:lnTo>
                        <a:pt x="211" y="31831"/>
                      </a:lnTo>
                      <a:lnTo>
                        <a:pt x="141" y="32268"/>
                      </a:lnTo>
                      <a:lnTo>
                        <a:pt x="71" y="32706"/>
                      </a:lnTo>
                      <a:lnTo>
                        <a:pt x="36" y="33127"/>
                      </a:lnTo>
                      <a:lnTo>
                        <a:pt x="1" y="33547"/>
                      </a:lnTo>
                      <a:lnTo>
                        <a:pt x="1" y="33968"/>
                      </a:lnTo>
                      <a:lnTo>
                        <a:pt x="18" y="34301"/>
                      </a:lnTo>
                      <a:lnTo>
                        <a:pt x="1" y="34301"/>
                      </a:lnTo>
                      <a:lnTo>
                        <a:pt x="1" y="34686"/>
                      </a:lnTo>
                      <a:lnTo>
                        <a:pt x="36" y="35071"/>
                      </a:lnTo>
                      <a:lnTo>
                        <a:pt x="71" y="35422"/>
                      </a:lnTo>
                      <a:lnTo>
                        <a:pt x="123" y="35772"/>
                      </a:lnTo>
                      <a:lnTo>
                        <a:pt x="211" y="36105"/>
                      </a:lnTo>
                      <a:lnTo>
                        <a:pt x="299" y="36420"/>
                      </a:lnTo>
                      <a:lnTo>
                        <a:pt x="404" y="36700"/>
                      </a:lnTo>
                      <a:lnTo>
                        <a:pt x="509" y="36981"/>
                      </a:lnTo>
                      <a:lnTo>
                        <a:pt x="649" y="37244"/>
                      </a:lnTo>
                      <a:lnTo>
                        <a:pt x="789" y="37506"/>
                      </a:lnTo>
                      <a:lnTo>
                        <a:pt x="964" y="37734"/>
                      </a:lnTo>
                      <a:lnTo>
                        <a:pt x="1122" y="37944"/>
                      </a:lnTo>
                      <a:lnTo>
                        <a:pt x="1315" y="38137"/>
                      </a:lnTo>
                      <a:lnTo>
                        <a:pt x="1507" y="38312"/>
                      </a:lnTo>
                      <a:lnTo>
                        <a:pt x="1718" y="38470"/>
                      </a:lnTo>
                      <a:lnTo>
                        <a:pt x="1945" y="38610"/>
                      </a:lnTo>
                      <a:lnTo>
                        <a:pt x="2173" y="38733"/>
                      </a:lnTo>
                      <a:lnTo>
                        <a:pt x="2418" y="38820"/>
                      </a:lnTo>
                      <a:lnTo>
                        <a:pt x="2663" y="38908"/>
                      </a:lnTo>
                      <a:lnTo>
                        <a:pt x="2926" y="38978"/>
                      </a:lnTo>
                      <a:lnTo>
                        <a:pt x="3189" y="39013"/>
                      </a:lnTo>
                      <a:lnTo>
                        <a:pt x="3469" y="39048"/>
                      </a:lnTo>
                      <a:lnTo>
                        <a:pt x="3767" y="39048"/>
                      </a:lnTo>
                      <a:lnTo>
                        <a:pt x="4047" y="39030"/>
                      </a:lnTo>
                      <a:lnTo>
                        <a:pt x="4363" y="38995"/>
                      </a:lnTo>
                      <a:lnTo>
                        <a:pt x="4661" y="38943"/>
                      </a:lnTo>
                      <a:lnTo>
                        <a:pt x="4976" y="38855"/>
                      </a:lnTo>
                      <a:lnTo>
                        <a:pt x="5309" y="38750"/>
                      </a:lnTo>
                      <a:lnTo>
                        <a:pt x="5624" y="38627"/>
                      </a:lnTo>
                      <a:lnTo>
                        <a:pt x="5957" y="38487"/>
                      </a:lnTo>
                      <a:lnTo>
                        <a:pt x="6307" y="38330"/>
                      </a:lnTo>
                      <a:lnTo>
                        <a:pt x="6640" y="38137"/>
                      </a:lnTo>
                      <a:lnTo>
                        <a:pt x="38120" y="19971"/>
                      </a:lnTo>
                      <a:lnTo>
                        <a:pt x="38453" y="19761"/>
                      </a:lnTo>
                      <a:lnTo>
                        <a:pt x="38785" y="19533"/>
                      </a:lnTo>
                      <a:lnTo>
                        <a:pt x="39118" y="19288"/>
                      </a:lnTo>
                      <a:lnTo>
                        <a:pt x="39451" y="19042"/>
                      </a:lnTo>
                      <a:lnTo>
                        <a:pt x="39766" y="18762"/>
                      </a:lnTo>
                      <a:lnTo>
                        <a:pt x="40082" y="18482"/>
                      </a:lnTo>
                      <a:lnTo>
                        <a:pt x="40397" y="18184"/>
                      </a:lnTo>
                      <a:lnTo>
                        <a:pt x="40695" y="17869"/>
                      </a:lnTo>
                      <a:lnTo>
                        <a:pt x="40993" y="17553"/>
                      </a:lnTo>
                      <a:lnTo>
                        <a:pt x="41291" y="17221"/>
                      </a:lnTo>
                      <a:lnTo>
                        <a:pt x="41553" y="16870"/>
                      </a:lnTo>
                      <a:lnTo>
                        <a:pt x="41834" y="16520"/>
                      </a:lnTo>
                      <a:lnTo>
                        <a:pt x="42096" y="16152"/>
                      </a:lnTo>
                      <a:lnTo>
                        <a:pt x="42342" y="15784"/>
                      </a:lnTo>
                      <a:lnTo>
                        <a:pt x="42587" y="15399"/>
                      </a:lnTo>
                      <a:lnTo>
                        <a:pt x="42815" y="15013"/>
                      </a:lnTo>
                      <a:lnTo>
                        <a:pt x="43042" y="14610"/>
                      </a:lnTo>
                      <a:lnTo>
                        <a:pt x="43235" y="14207"/>
                      </a:lnTo>
                      <a:lnTo>
                        <a:pt x="43445" y="13805"/>
                      </a:lnTo>
                      <a:lnTo>
                        <a:pt x="43620" y="13402"/>
                      </a:lnTo>
                      <a:lnTo>
                        <a:pt x="43796" y="12999"/>
                      </a:lnTo>
                      <a:lnTo>
                        <a:pt x="43953" y="12578"/>
                      </a:lnTo>
                      <a:lnTo>
                        <a:pt x="44111" y="12158"/>
                      </a:lnTo>
                      <a:lnTo>
                        <a:pt x="44234" y="11737"/>
                      </a:lnTo>
                      <a:lnTo>
                        <a:pt x="44356" y="11334"/>
                      </a:lnTo>
                      <a:lnTo>
                        <a:pt x="44461" y="10914"/>
                      </a:lnTo>
                      <a:lnTo>
                        <a:pt x="44549" y="10494"/>
                      </a:lnTo>
                      <a:lnTo>
                        <a:pt x="44619" y="10073"/>
                      </a:lnTo>
                      <a:lnTo>
                        <a:pt x="44689" y="9670"/>
                      </a:lnTo>
                      <a:lnTo>
                        <a:pt x="44724" y="9267"/>
                      </a:lnTo>
                      <a:lnTo>
                        <a:pt x="44759" y="8864"/>
                      </a:lnTo>
                      <a:lnTo>
                        <a:pt x="44759" y="8462"/>
                      </a:lnTo>
                      <a:lnTo>
                        <a:pt x="44759" y="7095"/>
                      </a:lnTo>
                      <a:lnTo>
                        <a:pt x="44759" y="6885"/>
                      </a:lnTo>
                      <a:lnTo>
                        <a:pt x="44759" y="6429"/>
                      </a:lnTo>
                      <a:lnTo>
                        <a:pt x="44724" y="5974"/>
                      </a:lnTo>
                      <a:lnTo>
                        <a:pt x="44672" y="5536"/>
                      </a:lnTo>
                      <a:lnTo>
                        <a:pt x="44601" y="5116"/>
                      </a:lnTo>
                      <a:lnTo>
                        <a:pt x="44514" y="4730"/>
                      </a:lnTo>
                      <a:lnTo>
                        <a:pt x="44409" y="4345"/>
                      </a:lnTo>
                      <a:lnTo>
                        <a:pt x="44269" y="3994"/>
                      </a:lnTo>
                      <a:lnTo>
                        <a:pt x="44128" y="3662"/>
                      </a:lnTo>
                      <a:lnTo>
                        <a:pt x="43971" y="3346"/>
                      </a:lnTo>
                      <a:lnTo>
                        <a:pt x="43796" y="3048"/>
                      </a:lnTo>
                      <a:lnTo>
                        <a:pt x="43603" y="2768"/>
                      </a:lnTo>
                      <a:lnTo>
                        <a:pt x="43393" y="2505"/>
                      </a:lnTo>
                      <a:lnTo>
                        <a:pt x="43165" y="2278"/>
                      </a:lnTo>
                      <a:lnTo>
                        <a:pt x="42937" y="2067"/>
                      </a:lnTo>
                      <a:lnTo>
                        <a:pt x="42674" y="1875"/>
                      </a:lnTo>
                      <a:lnTo>
                        <a:pt x="42412" y="1717"/>
                      </a:lnTo>
                      <a:lnTo>
                        <a:pt x="42131" y="1559"/>
                      </a:lnTo>
                      <a:lnTo>
                        <a:pt x="41851" y="1437"/>
                      </a:lnTo>
                      <a:lnTo>
                        <a:pt x="41553" y="1349"/>
                      </a:lnTo>
                      <a:lnTo>
                        <a:pt x="41238" y="1262"/>
                      </a:lnTo>
                      <a:lnTo>
                        <a:pt x="40905" y="1209"/>
                      </a:lnTo>
                      <a:lnTo>
                        <a:pt x="40572" y="1192"/>
                      </a:lnTo>
                      <a:lnTo>
                        <a:pt x="40222" y="1174"/>
                      </a:lnTo>
                      <a:lnTo>
                        <a:pt x="39872" y="1192"/>
                      </a:lnTo>
                      <a:lnTo>
                        <a:pt x="39504" y="1244"/>
                      </a:lnTo>
                      <a:lnTo>
                        <a:pt x="39136" y="1314"/>
                      </a:lnTo>
                      <a:lnTo>
                        <a:pt x="38750" y="1402"/>
                      </a:lnTo>
                      <a:lnTo>
                        <a:pt x="38365" y="1524"/>
                      </a:lnTo>
                      <a:lnTo>
                        <a:pt x="37980" y="1665"/>
                      </a:lnTo>
                      <a:lnTo>
                        <a:pt x="37577" y="1840"/>
                      </a:lnTo>
                      <a:lnTo>
                        <a:pt x="37174" y="2050"/>
                      </a:lnTo>
                      <a:lnTo>
                        <a:pt x="36753" y="2278"/>
                      </a:lnTo>
                      <a:lnTo>
                        <a:pt x="36280" y="2558"/>
                      </a:lnTo>
                      <a:lnTo>
                        <a:pt x="35825" y="2873"/>
                      </a:lnTo>
                      <a:lnTo>
                        <a:pt x="35369" y="3224"/>
                      </a:lnTo>
                      <a:lnTo>
                        <a:pt x="34914" y="3592"/>
                      </a:lnTo>
                      <a:lnTo>
                        <a:pt x="34476" y="3977"/>
                      </a:lnTo>
                      <a:lnTo>
                        <a:pt x="34056" y="4380"/>
                      </a:lnTo>
                      <a:lnTo>
                        <a:pt x="33635" y="4818"/>
                      </a:lnTo>
                      <a:lnTo>
                        <a:pt x="33232" y="5273"/>
                      </a:lnTo>
                      <a:lnTo>
                        <a:pt x="33092" y="4800"/>
                      </a:lnTo>
                      <a:lnTo>
                        <a:pt x="32934" y="4345"/>
                      </a:lnTo>
                      <a:lnTo>
                        <a:pt x="32759" y="3907"/>
                      </a:lnTo>
                      <a:lnTo>
                        <a:pt x="32567" y="3504"/>
                      </a:lnTo>
                      <a:lnTo>
                        <a:pt x="32356" y="3101"/>
                      </a:lnTo>
                      <a:lnTo>
                        <a:pt x="32129" y="2733"/>
                      </a:lnTo>
                      <a:lnTo>
                        <a:pt x="31883" y="2400"/>
                      </a:lnTo>
                      <a:lnTo>
                        <a:pt x="31621" y="2067"/>
                      </a:lnTo>
                      <a:lnTo>
                        <a:pt x="31340" y="1770"/>
                      </a:lnTo>
                      <a:lnTo>
                        <a:pt x="31043" y="1489"/>
                      </a:lnTo>
                      <a:lnTo>
                        <a:pt x="30727" y="1227"/>
                      </a:lnTo>
                      <a:lnTo>
                        <a:pt x="30412" y="999"/>
                      </a:lnTo>
                      <a:lnTo>
                        <a:pt x="30079" y="789"/>
                      </a:lnTo>
                      <a:lnTo>
                        <a:pt x="29711" y="613"/>
                      </a:lnTo>
                      <a:lnTo>
                        <a:pt x="29361" y="438"/>
                      </a:lnTo>
                      <a:lnTo>
                        <a:pt x="28975" y="316"/>
                      </a:lnTo>
                      <a:lnTo>
                        <a:pt x="28590" y="193"/>
                      </a:lnTo>
                      <a:lnTo>
                        <a:pt x="28187" y="105"/>
                      </a:lnTo>
                      <a:lnTo>
                        <a:pt x="27767" y="53"/>
                      </a:lnTo>
                      <a:lnTo>
                        <a:pt x="27346" y="18"/>
                      </a:lnTo>
                      <a:lnTo>
                        <a:pt x="2690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957;p40">
                  <a:extLst>
                    <a:ext uri="{FF2B5EF4-FFF2-40B4-BE49-F238E27FC236}">
                      <a16:creationId xmlns:a16="http://schemas.microsoft.com/office/drawing/2014/main" id="{B9C70ABD-A0A8-207D-09A9-192C5284F697}"/>
                    </a:ext>
                  </a:extLst>
                </p:cNvPr>
                <p:cNvSpPr/>
                <p:nvPr/>
              </p:nvSpPr>
              <p:spPr>
                <a:xfrm>
                  <a:off x="-2797263" y="2210650"/>
                  <a:ext cx="760709" cy="7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97" h="31499" extrusionOk="0">
                      <a:moveTo>
                        <a:pt x="22143" y="1"/>
                      </a:moveTo>
                      <a:lnTo>
                        <a:pt x="21618" y="36"/>
                      </a:lnTo>
                      <a:lnTo>
                        <a:pt x="21075" y="71"/>
                      </a:lnTo>
                      <a:lnTo>
                        <a:pt x="20532" y="141"/>
                      </a:lnTo>
                      <a:lnTo>
                        <a:pt x="19988" y="229"/>
                      </a:lnTo>
                      <a:lnTo>
                        <a:pt x="19428" y="334"/>
                      </a:lnTo>
                      <a:lnTo>
                        <a:pt x="18867" y="456"/>
                      </a:lnTo>
                      <a:lnTo>
                        <a:pt x="18307" y="597"/>
                      </a:lnTo>
                      <a:lnTo>
                        <a:pt x="17729" y="772"/>
                      </a:lnTo>
                      <a:lnTo>
                        <a:pt x="17151" y="964"/>
                      </a:lnTo>
                      <a:lnTo>
                        <a:pt x="16590" y="1175"/>
                      </a:lnTo>
                      <a:lnTo>
                        <a:pt x="15994" y="1402"/>
                      </a:lnTo>
                      <a:lnTo>
                        <a:pt x="15416" y="1665"/>
                      </a:lnTo>
                      <a:lnTo>
                        <a:pt x="14821" y="1945"/>
                      </a:lnTo>
                      <a:lnTo>
                        <a:pt x="14243" y="2261"/>
                      </a:lnTo>
                      <a:lnTo>
                        <a:pt x="13647" y="2594"/>
                      </a:lnTo>
                      <a:lnTo>
                        <a:pt x="12491" y="3259"/>
                      </a:lnTo>
                      <a:lnTo>
                        <a:pt x="11405" y="3942"/>
                      </a:lnTo>
                      <a:lnTo>
                        <a:pt x="10389" y="4608"/>
                      </a:lnTo>
                      <a:lnTo>
                        <a:pt x="9425" y="5291"/>
                      </a:lnTo>
                      <a:lnTo>
                        <a:pt x="8952" y="5642"/>
                      </a:lnTo>
                      <a:lnTo>
                        <a:pt x="8514" y="5992"/>
                      </a:lnTo>
                      <a:lnTo>
                        <a:pt x="8059" y="6360"/>
                      </a:lnTo>
                      <a:lnTo>
                        <a:pt x="7638" y="6710"/>
                      </a:lnTo>
                      <a:lnTo>
                        <a:pt x="7218" y="7078"/>
                      </a:lnTo>
                      <a:lnTo>
                        <a:pt x="6797" y="7464"/>
                      </a:lnTo>
                      <a:lnTo>
                        <a:pt x="6395" y="7849"/>
                      </a:lnTo>
                      <a:lnTo>
                        <a:pt x="6009" y="8234"/>
                      </a:lnTo>
                      <a:lnTo>
                        <a:pt x="5606" y="8637"/>
                      </a:lnTo>
                      <a:lnTo>
                        <a:pt x="5221" y="9058"/>
                      </a:lnTo>
                      <a:lnTo>
                        <a:pt x="4853" y="9496"/>
                      </a:lnTo>
                      <a:lnTo>
                        <a:pt x="4468" y="9934"/>
                      </a:lnTo>
                      <a:lnTo>
                        <a:pt x="4100" y="10389"/>
                      </a:lnTo>
                      <a:lnTo>
                        <a:pt x="3732" y="10862"/>
                      </a:lnTo>
                      <a:lnTo>
                        <a:pt x="3364" y="11335"/>
                      </a:lnTo>
                      <a:lnTo>
                        <a:pt x="2996" y="11843"/>
                      </a:lnTo>
                      <a:lnTo>
                        <a:pt x="2260" y="12894"/>
                      </a:lnTo>
                      <a:lnTo>
                        <a:pt x="1507" y="14033"/>
                      </a:lnTo>
                      <a:lnTo>
                        <a:pt x="771" y="15242"/>
                      </a:lnTo>
                      <a:lnTo>
                        <a:pt x="1" y="16555"/>
                      </a:lnTo>
                      <a:lnTo>
                        <a:pt x="333" y="16748"/>
                      </a:lnTo>
                      <a:lnTo>
                        <a:pt x="684" y="16941"/>
                      </a:lnTo>
                      <a:lnTo>
                        <a:pt x="1034" y="17151"/>
                      </a:lnTo>
                      <a:lnTo>
                        <a:pt x="1384" y="17344"/>
                      </a:lnTo>
                      <a:lnTo>
                        <a:pt x="1735" y="17554"/>
                      </a:lnTo>
                      <a:lnTo>
                        <a:pt x="2068" y="17747"/>
                      </a:lnTo>
                      <a:lnTo>
                        <a:pt x="2418" y="17939"/>
                      </a:lnTo>
                      <a:lnTo>
                        <a:pt x="2768" y="18150"/>
                      </a:lnTo>
                      <a:lnTo>
                        <a:pt x="3119" y="18342"/>
                      </a:lnTo>
                      <a:lnTo>
                        <a:pt x="4993" y="19428"/>
                      </a:lnTo>
                      <a:lnTo>
                        <a:pt x="7481" y="20865"/>
                      </a:lnTo>
                      <a:lnTo>
                        <a:pt x="7831" y="21075"/>
                      </a:lnTo>
                      <a:lnTo>
                        <a:pt x="8181" y="21268"/>
                      </a:lnTo>
                      <a:lnTo>
                        <a:pt x="8514" y="21478"/>
                      </a:lnTo>
                      <a:lnTo>
                        <a:pt x="8532" y="21460"/>
                      </a:lnTo>
                      <a:lnTo>
                        <a:pt x="8865" y="21671"/>
                      </a:lnTo>
                      <a:lnTo>
                        <a:pt x="9215" y="21863"/>
                      </a:lnTo>
                      <a:lnTo>
                        <a:pt x="9565" y="22074"/>
                      </a:lnTo>
                      <a:lnTo>
                        <a:pt x="9916" y="22266"/>
                      </a:lnTo>
                      <a:lnTo>
                        <a:pt x="10249" y="22476"/>
                      </a:lnTo>
                      <a:lnTo>
                        <a:pt x="12491" y="23755"/>
                      </a:lnTo>
                      <a:lnTo>
                        <a:pt x="12824" y="23965"/>
                      </a:lnTo>
                      <a:lnTo>
                        <a:pt x="13174" y="24158"/>
                      </a:lnTo>
                      <a:lnTo>
                        <a:pt x="13524" y="24351"/>
                      </a:lnTo>
                      <a:lnTo>
                        <a:pt x="13875" y="24561"/>
                      </a:lnTo>
                      <a:lnTo>
                        <a:pt x="14155" y="24719"/>
                      </a:lnTo>
                      <a:lnTo>
                        <a:pt x="13962" y="25069"/>
                      </a:lnTo>
                      <a:lnTo>
                        <a:pt x="13787" y="25419"/>
                      </a:lnTo>
                      <a:lnTo>
                        <a:pt x="13647" y="25787"/>
                      </a:lnTo>
                      <a:lnTo>
                        <a:pt x="13524" y="26155"/>
                      </a:lnTo>
                      <a:lnTo>
                        <a:pt x="13419" y="26523"/>
                      </a:lnTo>
                      <a:lnTo>
                        <a:pt x="13349" y="26891"/>
                      </a:lnTo>
                      <a:lnTo>
                        <a:pt x="13314" y="27259"/>
                      </a:lnTo>
                      <a:lnTo>
                        <a:pt x="13297" y="27627"/>
                      </a:lnTo>
                      <a:lnTo>
                        <a:pt x="13314" y="27995"/>
                      </a:lnTo>
                      <a:lnTo>
                        <a:pt x="13367" y="28327"/>
                      </a:lnTo>
                      <a:lnTo>
                        <a:pt x="13402" y="28485"/>
                      </a:lnTo>
                      <a:lnTo>
                        <a:pt x="13454" y="28625"/>
                      </a:lnTo>
                      <a:lnTo>
                        <a:pt x="13507" y="28765"/>
                      </a:lnTo>
                      <a:lnTo>
                        <a:pt x="13577" y="28906"/>
                      </a:lnTo>
                      <a:lnTo>
                        <a:pt x="13647" y="29011"/>
                      </a:lnTo>
                      <a:lnTo>
                        <a:pt x="13735" y="29133"/>
                      </a:lnTo>
                      <a:lnTo>
                        <a:pt x="13822" y="29238"/>
                      </a:lnTo>
                      <a:lnTo>
                        <a:pt x="13910" y="29326"/>
                      </a:lnTo>
                      <a:lnTo>
                        <a:pt x="14015" y="29396"/>
                      </a:lnTo>
                      <a:lnTo>
                        <a:pt x="14120" y="29484"/>
                      </a:lnTo>
                      <a:lnTo>
                        <a:pt x="14225" y="29536"/>
                      </a:lnTo>
                      <a:lnTo>
                        <a:pt x="14348" y="29589"/>
                      </a:lnTo>
                      <a:lnTo>
                        <a:pt x="14505" y="29711"/>
                      </a:lnTo>
                      <a:lnTo>
                        <a:pt x="14698" y="29799"/>
                      </a:lnTo>
                      <a:lnTo>
                        <a:pt x="14856" y="29904"/>
                      </a:lnTo>
                      <a:lnTo>
                        <a:pt x="15031" y="29992"/>
                      </a:lnTo>
                      <a:lnTo>
                        <a:pt x="15206" y="30097"/>
                      </a:lnTo>
                      <a:lnTo>
                        <a:pt x="15381" y="30184"/>
                      </a:lnTo>
                      <a:lnTo>
                        <a:pt x="15556" y="30307"/>
                      </a:lnTo>
                      <a:lnTo>
                        <a:pt x="15732" y="30395"/>
                      </a:lnTo>
                      <a:lnTo>
                        <a:pt x="15889" y="30500"/>
                      </a:lnTo>
                      <a:lnTo>
                        <a:pt x="16082" y="30587"/>
                      </a:lnTo>
                      <a:lnTo>
                        <a:pt x="16240" y="30710"/>
                      </a:lnTo>
                      <a:lnTo>
                        <a:pt x="16432" y="30798"/>
                      </a:lnTo>
                      <a:lnTo>
                        <a:pt x="16590" y="30903"/>
                      </a:lnTo>
                      <a:lnTo>
                        <a:pt x="16765" y="30990"/>
                      </a:lnTo>
                      <a:lnTo>
                        <a:pt x="16940" y="31095"/>
                      </a:lnTo>
                      <a:lnTo>
                        <a:pt x="17116" y="31183"/>
                      </a:lnTo>
                      <a:lnTo>
                        <a:pt x="17221" y="31270"/>
                      </a:lnTo>
                      <a:lnTo>
                        <a:pt x="17326" y="31323"/>
                      </a:lnTo>
                      <a:lnTo>
                        <a:pt x="17448" y="31393"/>
                      </a:lnTo>
                      <a:lnTo>
                        <a:pt x="17571" y="31428"/>
                      </a:lnTo>
                      <a:lnTo>
                        <a:pt x="17694" y="31463"/>
                      </a:lnTo>
                      <a:lnTo>
                        <a:pt x="17816" y="31481"/>
                      </a:lnTo>
                      <a:lnTo>
                        <a:pt x="17956" y="31498"/>
                      </a:lnTo>
                      <a:lnTo>
                        <a:pt x="18237" y="31498"/>
                      </a:lnTo>
                      <a:lnTo>
                        <a:pt x="18394" y="31481"/>
                      </a:lnTo>
                      <a:lnTo>
                        <a:pt x="18552" y="31446"/>
                      </a:lnTo>
                      <a:lnTo>
                        <a:pt x="18692" y="31411"/>
                      </a:lnTo>
                      <a:lnTo>
                        <a:pt x="19025" y="31288"/>
                      </a:lnTo>
                      <a:lnTo>
                        <a:pt x="19358" y="31113"/>
                      </a:lnTo>
                      <a:lnTo>
                        <a:pt x="19656" y="30920"/>
                      </a:lnTo>
                      <a:lnTo>
                        <a:pt x="19936" y="30692"/>
                      </a:lnTo>
                      <a:lnTo>
                        <a:pt x="20234" y="30447"/>
                      </a:lnTo>
                      <a:lnTo>
                        <a:pt x="20497" y="30184"/>
                      </a:lnTo>
                      <a:lnTo>
                        <a:pt x="20759" y="29887"/>
                      </a:lnTo>
                      <a:lnTo>
                        <a:pt x="20987" y="29589"/>
                      </a:lnTo>
                      <a:lnTo>
                        <a:pt x="21215" y="29256"/>
                      </a:lnTo>
                      <a:lnTo>
                        <a:pt x="21425" y="28923"/>
                      </a:lnTo>
                      <a:lnTo>
                        <a:pt x="21618" y="28573"/>
                      </a:lnTo>
                      <a:lnTo>
                        <a:pt x="21793" y="28205"/>
                      </a:lnTo>
                      <a:lnTo>
                        <a:pt x="21933" y="27837"/>
                      </a:lnTo>
                      <a:lnTo>
                        <a:pt x="22056" y="27469"/>
                      </a:lnTo>
                      <a:lnTo>
                        <a:pt x="22161" y="27101"/>
                      </a:lnTo>
                      <a:lnTo>
                        <a:pt x="22231" y="26733"/>
                      </a:lnTo>
                      <a:lnTo>
                        <a:pt x="22283" y="26365"/>
                      </a:lnTo>
                      <a:lnTo>
                        <a:pt x="22283" y="26015"/>
                      </a:lnTo>
                      <a:lnTo>
                        <a:pt x="22283" y="25682"/>
                      </a:lnTo>
                      <a:lnTo>
                        <a:pt x="22231" y="25367"/>
                      </a:lnTo>
                      <a:lnTo>
                        <a:pt x="22161" y="25069"/>
                      </a:lnTo>
                      <a:lnTo>
                        <a:pt x="22056" y="24824"/>
                      </a:lnTo>
                      <a:lnTo>
                        <a:pt x="21933" y="24596"/>
                      </a:lnTo>
                      <a:lnTo>
                        <a:pt x="21793" y="24403"/>
                      </a:lnTo>
                      <a:lnTo>
                        <a:pt x="21618" y="24246"/>
                      </a:lnTo>
                      <a:lnTo>
                        <a:pt x="21425" y="24123"/>
                      </a:lnTo>
                      <a:lnTo>
                        <a:pt x="21337" y="24088"/>
                      </a:lnTo>
                      <a:lnTo>
                        <a:pt x="21250" y="24071"/>
                      </a:lnTo>
                      <a:lnTo>
                        <a:pt x="21162" y="24001"/>
                      </a:lnTo>
                      <a:lnTo>
                        <a:pt x="21075" y="23930"/>
                      </a:lnTo>
                      <a:lnTo>
                        <a:pt x="20987" y="23895"/>
                      </a:lnTo>
                      <a:lnTo>
                        <a:pt x="20899" y="23860"/>
                      </a:lnTo>
                      <a:lnTo>
                        <a:pt x="20812" y="23790"/>
                      </a:lnTo>
                      <a:lnTo>
                        <a:pt x="20724" y="23738"/>
                      </a:lnTo>
                      <a:lnTo>
                        <a:pt x="20637" y="23703"/>
                      </a:lnTo>
                      <a:lnTo>
                        <a:pt x="20549" y="23668"/>
                      </a:lnTo>
                      <a:lnTo>
                        <a:pt x="20479" y="23598"/>
                      </a:lnTo>
                      <a:lnTo>
                        <a:pt x="20391" y="23528"/>
                      </a:lnTo>
                      <a:lnTo>
                        <a:pt x="20304" y="23493"/>
                      </a:lnTo>
                      <a:lnTo>
                        <a:pt x="20199" y="23457"/>
                      </a:lnTo>
                      <a:lnTo>
                        <a:pt x="20129" y="23387"/>
                      </a:lnTo>
                      <a:lnTo>
                        <a:pt x="20041" y="23335"/>
                      </a:lnTo>
                      <a:lnTo>
                        <a:pt x="19953" y="23300"/>
                      </a:lnTo>
                      <a:lnTo>
                        <a:pt x="19866" y="23265"/>
                      </a:lnTo>
                      <a:lnTo>
                        <a:pt x="19778" y="23195"/>
                      </a:lnTo>
                      <a:lnTo>
                        <a:pt x="19691" y="23125"/>
                      </a:lnTo>
                      <a:lnTo>
                        <a:pt x="19603" y="23090"/>
                      </a:lnTo>
                      <a:lnTo>
                        <a:pt x="19515" y="23072"/>
                      </a:lnTo>
                      <a:lnTo>
                        <a:pt x="19428" y="23002"/>
                      </a:lnTo>
                      <a:lnTo>
                        <a:pt x="19340" y="22932"/>
                      </a:lnTo>
                      <a:lnTo>
                        <a:pt x="19253" y="22897"/>
                      </a:lnTo>
                      <a:lnTo>
                        <a:pt x="19165" y="22862"/>
                      </a:lnTo>
                      <a:lnTo>
                        <a:pt x="19078" y="22792"/>
                      </a:lnTo>
                      <a:lnTo>
                        <a:pt x="18990" y="22739"/>
                      </a:lnTo>
                      <a:lnTo>
                        <a:pt x="18902" y="22704"/>
                      </a:lnTo>
                      <a:lnTo>
                        <a:pt x="18815" y="22669"/>
                      </a:lnTo>
                      <a:lnTo>
                        <a:pt x="18745" y="22599"/>
                      </a:lnTo>
                      <a:lnTo>
                        <a:pt x="18657" y="22529"/>
                      </a:lnTo>
                      <a:lnTo>
                        <a:pt x="18570" y="22494"/>
                      </a:lnTo>
                      <a:lnTo>
                        <a:pt x="18482" y="22459"/>
                      </a:lnTo>
                      <a:lnTo>
                        <a:pt x="18394" y="22389"/>
                      </a:lnTo>
                      <a:lnTo>
                        <a:pt x="18307" y="22336"/>
                      </a:lnTo>
                      <a:lnTo>
                        <a:pt x="18289" y="22336"/>
                      </a:lnTo>
                      <a:lnTo>
                        <a:pt x="18552" y="22126"/>
                      </a:lnTo>
                      <a:lnTo>
                        <a:pt x="18815" y="21933"/>
                      </a:lnTo>
                      <a:lnTo>
                        <a:pt x="19078" y="21758"/>
                      </a:lnTo>
                      <a:lnTo>
                        <a:pt x="19358" y="21601"/>
                      </a:lnTo>
                      <a:lnTo>
                        <a:pt x="19621" y="21443"/>
                      </a:lnTo>
                      <a:lnTo>
                        <a:pt x="19901" y="21320"/>
                      </a:lnTo>
                      <a:lnTo>
                        <a:pt x="20164" y="21198"/>
                      </a:lnTo>
                      <a:lnTo>
                        <a:pt x="20426" y="21110"/>
                      </a:lnTo>
                      <a:lnTo>
                        <a:pt x="20672" y="21022"/>
                      </a:lnTo>
                      <a:lnTo>
                        <a:pt x="20934" y="20970"/>
                      </a:lnTo>
                      <a:lnTo>
                        <a:pt x="21180" y="20917"/>
                      </a:lnTo>
                      <a:lnTo>
                        <a:pt x="21425" y="20882"/>
                      </a:lnTo>
                      <a:lnTo>
                        <a:pt x="21880" y="20882"/>
                      </a:lnTo>
                      <a:lnTo>
                        <a:pt x="22108" y="20900"/>
                      </a:lnTo>
                      <a:lnTo>
                        <a:pt x="22318" y="20935"/>
                      </a:lnTo>
                      <a:lnTo>
                        <a:pt x="22529" y="20987"/>
                      </a:lnTo>
                      <a:lnTo>
                        <a:pt x="22721" y="21058"/>
                      </a:lnTo>
                      <a:lnTo>
                        <a:pt x="22914" y="21128"/>
                      </a:lnTo>
                      <a:lnTo>
                        <a:pt x="23107" y="21233"/>
                      </a:lnTo>
                      <a:lnTo>
                        <a:pt x="25139" y="17712"/>
                      </a:lnTo>
                      <a:lnTo>
                        <a:pt x="24964" y="17624"/>
                      </a:lnTo>
                      <a:lnTo>
                        <a:pt x="24771" y="17536"/>
                      </a:lnTo>
                      <a:lnTo>
                        <a:pt x="24788" y="17519"/>
                      </a:lnTo>
                      <a:lnTo>
                        <a:pt x="24613" y="17414"/>
                      </a:lnTo>
                      <a:lnTo>
                        <a:pt x="24421" y="17344"/>
                      </a:lnTo>
                      <a:lnTo>
                        <a:pt x="24438" y="17309"/>
                      </a:lnTo>
                      <a:lnTo>
                        <a:pt x="24263" y="17221"/>
                      </a:lnTo>
                      <a:lnTo>
                        <a:pt x="24088" y="17133"/>
                      </a:lnTo>
                      <a:lnTo>
                        <a:pt x="24088" y="17116"/>
                      </a:lnTo>
                      <a:lnTo>
                        <a:pt x="23912" y="17028"/>
                      </a:lnTo>
                      <a:lnTo>
                        <a:pt x="23737" y="16941"/>
                      </a:lnTo>
                      <a:lnTo>
                        <a:pt x="23755" y="16906"/>
                      </a:lnTo>
                      <a:lnTo>
                        <a:pt x="23562" y="16818"/>
                      </a:lnTo>
                      <a:lnTo>
                        <a:pt x="23387" y="16748"/>
                      </a:lnTo>
                      <a:lnTo>
                        <a:pt x="23404" y="16713"/>
                      </a:lnTo>
                      <a:lnTo>
                        <a:pt x="23229" y="16625"/>
                      </a:lnTo>
                      <a:lnTo>
                        <a:pt x="23037" y="16538"/>
                      </a:lnTo>
                      <a:lnTo>
                        <a:pt x="23054" y="16520"/>
                      </a:lnTo>
                      <a:lnTo>
                        <a:pt x="22879" y="16415"/>
                      </a:lnTo>
                      <a:lnTo>
                        <a:pt x="22686" y="16345"/>
                      </a:lnTo>
                      <a:lnTo>
                        <a:pt x="22704" y="16310"/>
                      </a:lnTo>
                      <a:lnTo>
                        <a:pt x="22529" y="16223"/>
                      </a:lnTo>
                      <a:lnTo>
                        <a:pt x="22353" y="16135"/>
                      </a:lnTo>
                      <a:lnTo>
                        <a:pt x="22371" y="16117"/>
                      </a:lnTo>
                      <a:lnTo>
                        <a:pt x="22178" y="16030"/>
                      </a:lnTo>
                      <a:lnTo>
                        <a:pt x="22003" y="15942"/>
                      </a:lnTo>
                      <a:lnTo>
                        <a:pt x="22021" y="15907"/>
                      </a:lnTo>
                      <a:lnTo>
                        <a:pt x="21705" y="15750"/>
                      </a:lnTo>
                      <a:lnTo>
                        <a:pt x="21390" y="15609"/>
                      </a:lnTo>
                      <a:lnTo>
                        <a:pt x="21057" y="15504"/>
                      </a:lnTo>
                      <a:lnTo>
                        <a:pt x="20707" y="15417"/>
                      </a:lnTo>
                      <a:lnTo>
                        <a:pt x="20356" y="15364"/>
                      </a:lnTo>
                      <a:lnTo>
                        <a:pt x="19988" y="15329"/>
                      </a:lnTo>
                      <a:lnTo>
                        <a:pt x="19603" y="15329"/>
                      </a:lnTo>
                      <a:lnTo>
                        <a:pt x="19218" y="15347"/>
                      </a:lnTo>
                      <a:lnTo>
                        <a:pt x="18815" y="15382"/>
                      </a:lnTo>
                      <a:lnTo>
                        <a:pt x="18394" y="15469"/>
                      </a:lnTo>
                      <a:lnTo>
                        <a:pt x="17974" y="15574"/>
                      </a:lnTo>
                      <a:lnTo>
                        <a:pt x="17553" y="15697"/>
                      </a:lnTo>
                      <a:lnTo>
                        <a:pt x="17116" y="15872"/>
                      </a:lnTo>
                      <a:lnTo>
                        <a:pt x="16678" y="16047"/>
                      </a:lnTo>
                      <a:lnTo>
                        <a:pt x="16222" y="16275"/>
                      </a:lnTo>
                      <a:lnTo>
                        <a:pt x="15767" y="16520"/>
                      </a:lnTo>
                      <a:lnTo>
                        <a:pt x="15276" y="16818"/>
                      </a:lnTo>
                      <a:lnTo>
                        <a:pt x="15697" y="16468"/>
                      </a:lnTo>
                      <a:lnTo>
                        <a:pt x="16135" y="16117"/>
                      </a:lnTo>
                      <a:lnTo>
                        <a:pt x="16555" y="15785"/>
                      </a:lnTo>
                      <a:lnTo>
                        <a:pt x="17010" y="15452"/>
                      </a:lnTo>
                      <a:lnTo>
                        <a:pt x="17466" y="15136"/>
                      </a:lnTo>
                      <a:lnTo>
                        <a:pt x="17921" y="14821"/>
                      </a:lnTo>
                      <a:lnTo>
                        <a:pt x="18412" y="14523"/>
                      </a:lnTo>
                      <a:lnTo>
                        <a:pt x="18885" y="14243"/>
                      </a:lnTo>
                      <a:lnTo>
                        <a:pt x="19515" y="13893"/>
                      </a:lnTo>
                      <a:lnTo>
                        <a:pt x="20146" y="13612"/>
                      </a:lnTo>
                      <a:lnTo>
                        <a:pt x="20742" y="13367"/>
                      </a:lnTo>
                      <a:lnTo>
                        <a:pt x="21337" y="13157"/>
                      </a:lnTo>
                      <a:lnTo>
                        <a:pt x="21915" y="13017"/>
                      </a:lnTo>
                      <a:lnTo>
                        <a:pt x="22476" y="12894"/>
                      </a:lnTo>
                      <a:lnTo>
                        <a:pt x="23019" y="12824"/>
                      </a:lnTo>
                      <a:lnTo>
                        <a:pt x="23562" y="12807"/>
                      </a:lnTo>
                      <a:lnTo>
                        <a:pt x="24088" y="12807"/>
                      </a:lnTo>
                      <a:lnTo>
                        <a:pt x="24578" y="12859"/>
                      </a:lnTo>
                      <a:lnTo>
                        <a:pt x="25086" y="12929"/>
                      </a:lnTo>
                      <a:lnTo>
                        <a:pt x="25559" y="13052"/>
                      </a:lnTo>
                      <a:lnTo>
                        <a:pt x="26032" y="13192"/>
                      </a:lnTo>
                      <a:lnTo>
                        <a:pt x="26488" y="13367"/>
                      </a:lnTo>
                      <a:lnTo>
                        <a:pt x="26926" y="13577"/>
                      </a:lnTo>
                      <a:lnTo>
                        <a:pt x="27346" y="13805"/>
                      </a:lnTo>
                      <a:lnTo>
                        <a:pt x="29150" y="10669"/>
                      </a:lnTo>
                      <a:lnTo>
                        <a:pt x="28800" y="10477"/>
                      </a:lnTo>
                      <a:lnTo>
                        <a:pt x="28450" y="10284"/>
                      </a:lnTo>
                      <a:lnTo>
                        <a:pt x="28467" y="10266"/>
                      </a:lnTo>
                      <a:lnTo>
                        <a:pt x="28117" y="10074"/>
                      </a:lnTo>
                      <a:lnTo>
                        <a:pt x="27766" y="9881"/>
                      </a:lnTo>
                      <a:lnTo>
                        <a:pt x="27766" y="9864"/>
                      </a:lnTo>
                      <a:lnTo>
                        <a:pt x="27416" y="9671"/>
                      </a:lnTo>
                      <a:lnTo>
                        <a:pt x="27066" y="9478"/>
                      </a:lnTo>
                      <a:lnTo>
                        <a:pt x="27083" y="9478"/>
                      </a:lnTo>
                      <a:lnTo>
                        <a:pt x="26733" y="9285"/>
                      </a:lnTo>
                      <a:lnTo>
                        <a:pt x="26733" y="9268"/>
                      </a:lnTo>
                      <a:lnTo>
                        <a:pt x="26383" y="9075"/>
                      </a:lnTo>
                      <a:lnTo>
                        <a:pt x="26032" y="8883"/>
                      </a:lnTo>
                      <a:lnTo>
                        <a:pt x="26032" y="8865"/>
                      </a:lnTo>
                      <a:lnTo>
                        <a:pt x="25612" y="8637"/>
                      </a:lnTo>
                      <a:lnTo>
                        <a:pt x="25174" y="8410"/>
                      </a:lnTo>
                      <a:lnTo>
                        <a:pt x="24718" y="8217"/>
                      </a:lnTo>
                      <a:lnTo>
                        <a:pt x="24245" y="8024"/>
                      </a:lnTo>
                      <a:lnTo>
                        <a:pt x="23755" y="7866"/>
                      </a:lnTo>
                      <a:lnTo>
                        <a:pt x="23264" y="7709"/>
                      </a:lnTo>
                      <a:lnTo>
                        <a:pt x="22739" y="7586"/>
                      </a:lnTo>
                      <a:lnTo>
                        <a:pt x="22231" y="7481"/>
                      </a:lnTo>
                      <a:lnTo>
                        <a:pt x="21688" y="7411"/>
                      </a:lnTo>
                      <a:lnTo>
                        <a:pt x="21145" y="7358"/>
                      </a:lnTo>
                      <a:lnTo>
                        <a:pt x="20602" y="7323"/>
                      </a:lnTo>
                      <a:lnTo>
                        <a:pt x="20041" y="7323"/>
                      </a:lnTo>
                      <a:lnTo>
                        <a:pt x="19480" y="7358"/>
                      </a:lnTo>
                      <a:lnTo>
                        <a:pt x="18920" y="7429"/>
                      </a:lnTo>
                      <a:lnTo>
                        <a:pt x="18359" y="7534"/>
                      </a:lnTo>
                      <a:lnTo>
                        <a:pt x="17781" y="7656"/>
                      </a:lnTo>
                      <a:lnTo>
                        <a:pt x="18254" y="7411"/>
                      </a:lnTo>
                      <a:lnTo>
                        <a:pt x="18745" y="7183"/>
                      </a:lnTo>
                      <a:lnTo>
                        <a:pt x="19218" y="6973"/>
                      </a:lnTo>
                      <a:lnTo>
                        <a:pt x="19691" y="6780"/>
                      </a:lnTo>
                      <a:lnTo>
                        <a:pt x="20164" y="6605"/>
                      </a:lnTo>
                      <a:lnTo>
                        <a:pt x="20637" y="6448"/>
                      </a:lnTo>
                      <a:lnTo>
                        <a:pt x="21092" y="6307"/>
                      </a:lnTo>
                      <a:lnTo>
                        <a:pt x="21548" y="6185"/>
                      </a:lnTo>
                      <a:lnTo>
                        <a:pt x="22003" y="6080"/>
                      </a:lnTo>
                      <a:lnTo>
                        <a:pt x="22459" y="5975"/>
                      </a:lnTo>
                      <a:lnTo>
                        <a:pt x="22914" y="5904"/>
                      </a:lnTo>
                      <a:lnTo>
                        <a:pt x="23352" y="5852"/>
                      </a:lnTo>
                      <a:lnTo>
                        <a:pt x="23790" y="5817"/>
                      </a:lnTo>
                      <a:lnTo>
                        <a:pt x="24228" y="5782"/>
                      </a:lnTo>
                      <a:lnTo>
                        <a:pt x="24648" y="5764"/>
                      </a:lnTo>
                      <a:lnTo>
                        <a:pt x="25086" y="5764"/>
                      </a:lnTo>
                      <a:lnTo>
                        <a:pt x="25507" y="5782"/>
                      </a:lnTo>
                      <a:lnTo>
                        <a:pt x="25910" y="5817"/>
                      </a:lnTo>
                      <a:lnTo>
                        <a:pt x="26312" y="5852"/>
                      </a:lnTo>
                      <a:lnTo>
                        <a:pt x="26715" y="5904"/>
                      </a:lnTo>
                      <a:lnTo>
                        <a:pt x="27118" y="5975"/>
                      </a:lnTo>
                      <a:lnTo>
                        <a:pt x="27504" y="6062"/>
                      </a:lnTo>
                      <a:lnTo>
                        <a:pt x="27889" y="6150"/>
                      </a:lnTo>
                      <a:lnTo>
                        <a:pt x="28274" y="6255"/>
                      </a:lnTo>
                      <a:lnTo>
                        <a:pt x="28642" y="6360"/>
                      </a:lnTo>
                      <a:lnTo>
                        <a:pt x="29010" y="6500"/>
                      </a:lnTo>
                      <a:lnTo>
                        <a:pt x="29378" y="6623"/>
                      </a:lnTo>
                      <a:lnTo>
                        <a:pt x="29728" y="6780"/>
                      </a:lnTo>
                      <a:lnTo>
                        <a:pt x="30061" y="6921"/>
                      </a:lnTo>
                      <a:lnTo>
                        <a:pt x="30412" y="7096"/>
                      </a:lnTo>
                      <a:lnTo>
                        <a:pt x="30727" y="7253"/>
                      </a:lnTo>
                      <a:lnTo>
                        <a:pt x="31060" y="7446"/>
                      </a:lnTo>
                      <a:lnTo>
                        <a:pt x="33197" y="3750"/>
                      </a:lnTo>
                      <a:lnTo>
                        <a:pt x="32829" y="3557"/>
                      </a:lnTo>
                      <a:lnTo>
                        <a:pt x="32847" y="3557"/>
                      </a:lnTo>
                      <a:lnTo>
                        <a:pt x="32496" y="3364"/>
                      </a:lnTo>
                      <a:lnTo>
                        <a:pt x="32496" y="3347"/>
                      </a:lnTo>
                      <a:lnTo>
                        <a:pt x="32146" y="3172"/>
                      </a:lnTo>
                      <a:lnTo>
                        <a:pt x="32146" y="3154"/>
                      </a:lnTo>
                      <a:lnTo>
                        <a:pt x="31796" y="2961"/>
                      </a:lnTo>
                      <a:lnTo>
                        <a:pt x="31445" y="2769"/>
                      </a:lnTo>
                      <a:lnTo>
                        <a:pt x="31463" y="2751"/>
                      </a:lnTo>
                      <a:lnTo>
                        <a:pt x="31112" y="2559"/>
                      </a:lnTo>
                      <a:lnTo>
                        <a:pt x="30762" y="2366"/>
                      </a:lnTo>
                      <a:lnTo>
                        <a:pt x="30762" y="2348"/>
                      </a:lnTo>
                      <a:lnTo>
                        <a:pt x="30412" y="2156"/>
                      </a:lnTo>
                      <a:lnTo>
                        <a:pt x="30061" y="1963"/>
                      </a:lnTo>
                      <a:lnTo>
                        <a:pt x="30079" y="1963"/>
                      </a:lnTo>
                      <a:lnTo>
                        <a:pt x="29676" y="1735"/>
                      </a:lnTo>
                      <a:lnTo>
                        <a:pt x="29273" y="1525"/>
                      </a:lnTo>
                      <a:lnTo>
                        <a:pt x="28853" y="1332"/>
                      </a:lnTo>
                      <a:lnTo>
                        <a:pt x="28432" y="1140"/>
                      </a:lnTo>
                      <a:lnTo>
                        <a:pt x="27994" y="964"/>
                      </a:lnTo>
                      <a:lnTo>
                        <a:pt x="27556" y="807"/>
                      </a:lnTo>
                      <a:lnTo>
                        <a:pt x="27101" y="649"/>
                      </a:lnTo>
                      <a:lnTo>
                        <a:pt x="26645" y="526"/>
                      </a:lnTo>
                      <a:lnTo>
                        <a:pt x="26172" y="404"/>
                      </a:lnTo>
                      <a:lnTo>
                        <a:pt x="25699" y="299"/>
                      </a:lnTo>
                      <a:lnTo>
                        <a:pt x="25209" y="211"/>
                      </a:lnTo>
                      <a:lnTo>
                        <a:pt x="24718" y="124"/>
                      </a:lnTo>
                      <a:lnTo>
                        <a:pt x="24210" y="71"/>
                      </a:lnTo>
                      <a:lnTo>
                        <a:pt x="23720" y="36"/>
                      </a:lnTo>
                      <a:lnTo>
                        <a:pt x="231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958;p40">
                  <a:extLst>
                    <a:ext uri="{FF2B5EF4-FFF2-40B4-BE49-F238E27FC236}">
                      <a16:creationId xmlns:a16="http://schemas.microsoft.com/office/drawing/2014/main" id="{3547D9C1-DC51-FC07-2E90-73BBEB2FA626}"/>
                    </a:ext>
                  </a:extLst>
                </p:cNvPr>
                <p:cNvSpPr/>
                <p:nvPr/>
              </p:nvSpPr>
              <p:spPr>
                <a:xfrm>
                  <a:off x="-2421128" y="2759016"/>
                  <a:ext cx="134511" cy="17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7586" extrusionOk="0">
                      <a:moveTo>
                        <a:pt x="4083" y="0"/>
                      </a:moveTo>
                      <a:lnTo>
                        <a:pt x="3802" y="35"/>
                      </a:lnTo>
                      <a:lnTo>
                        <a:pt x="3522" y="123"/>
                      </a:lnTo>
                      <a:lnTo>
                        <a:pt x="3242" y="228"/>
                      </a:lnTo>
                      <a:lnTo>
                        <a:pt x="2944" y="386"/>
                      </a:lnTo>
                      <a:lnTo>
                        <a:pt x="2629" y="579"/>
                      </a:lnTo>
                      <a:lnTo>
                        <a:pt x="2348" y="806"/>
                      </a:lnTo>
                      <a:lnTo>
                        <a:pt x="2068" y="1052"/>
                      </a:lnTo>
                      <a:lnTo>
                        <a:pt x="1788" y="1314"/>
                      </a:lnTo>
                      <a:lnTo>
                        <a:pt x="1525" y="1612"/>
                      </a:lnTo>
                      <a:lnTo>
                        <a:pt x="1297" y="1927"/>
                      </a:lnTo>
                      <a:lnTo>
                        <a:pt x="1069" y="2243"/>
                      </a:lnTo>
                      <a:lnTo>
                        <a:pt x="859" y="2593"/>
                      </a:lnTo>
                      <a:lnTo>
                        <a:pt x="667" y="2943"/>
                      </a:lnTo>
                      <a:lnTo>
                        <a:pt x="491" y="3294"/>
                      </a:lnTo>
                      <a:lnTo>
                        <a:pt x="351" y="3662"/>
                      </a:lnTo>
                      <a:lnTo>
                        <a:pt x="229" y="4030"/>
                      </a:lnTo>
                      <a:lnTo>
                        <a:pt x="123" y="4397"/>
                      </a:lnTo>
                      <a:lnTo>
                        <a:pt x="53" y="4765"/>
                      </a:lnTo>
                      <a:lnTo>
                        <a:pt x="18" y="5133"/>
                      </a:lnTo>
                      <a:lnTo>
                        <a:pt x="1" y="5484"/>
                      </a:lnTo>
                      <a:lnTo>
                        <a:pt x="18" y="5816"/>
                      </a:lnTo>
                      <a:lnTo>
                        <a:pt x="53" y="6132"/>
                      </a:lnTo>
                      <a:lnTo>
                        <a:pt x="123" y="6412"/>
                      </a:lnTo>
                      <a:lnTo>
                        <a:pt x="229" y="6675"/>
                      </a:lnTo>
                      <a:lnTo>
                        <a:pt x="351" y="6903"/>
                      </a:lnTo>
                      <a:lnTo>
                        <a:pt x="491" y="7095"/>
                      </a:lnTo>
                      <a:lnTo>
                        <a:pt x="667" y="7253"/>
                      </a:lnTo>
                      <a:lnTo>
                        <a:pt x="859" y="7393"/>
                      </a:lnTo>
                      <a:lnTo>
                        <a:pt x="1069" y="7481"/>
                      </a:lnTo>
                      <a:lnTo>
                        <a:pt x="1297" y="7551"/>
                      </a:lnTo>
                      <a:lnTo>
                        <a:pt x="1542" y="7586"/>
                      </a:lnTo>
                      <a:lnTo>
                        <a:pt x="1788" y="7568"/>
                      </a:lnTo>
                      <a:lnTo>
                        <a:pt x="2068" y="7533"/>
                      </a:lnTo>
                      <a:lnTo>
                        <a:pt x="2348" y="7463"/>
                      </a:lnTo>
                      <a:lnTo>
                        <a:pt x="2629" y="7340"/>
                      </a:lnTo>
                      <a:lnTo>
                        <a:pt x="2944" y="7183"/>
                      </a:lnTo>
                      <a:lnTo>
                        <a:pt x="3242" y="6990"/>
                      </a:lnTo>
                      <a:lnTo>
                        <a:pt x="3522" y="6762"/>
                      </a:lnTo>
                      <a:lnTo>
                        <a:pt x="3820" y="6517"/>
                      </a:lnTo>
                      <a:lnTo>
                        <a:pt x="4083" y="6254"/>
                      </a:lnTo>
                      <a:lnTo>
                        <a:pt x="4345" y="5957"/>
                      </a:lnTo>
                      <a:lnTo>
                        <a:pt x="4573" y="5659"/>
                      </a:lnTo>
                      <a:lnTo>
                        <a:pt x="4801" y="5326"/>
                      </a:lnTo>
                      <a:lnTo>
                        <a:pt x="5011" y="4993"/>
                      </a:lnTo>
                      <a:lnTo>
                        <a:pt x="5204" y="4643"/>
                      </a:lnTo>
                      <a:lnTo>
                        <a:pt x="5379" y="4275"/>
                      </a:lnTo>
                      <a:lnTo>
                        <a:pt x="5519" y="3907"/>
                      </a:lnTo>
                      <a:lnTo>
                        <a:pt x="5642" y="3539"/>
                      </a:lnTo>
                      <a:lnTo>
                        <a:pt x="5747" y="3171"/>
                      </a:lnTo>
                      <a:lnTo>
                        <a:pt x="5817" y="2803"/>
                      </a:lnTo>
                      <a:lnTo>
                        <a:pt x="5869" y="2435"/>
                      </a:lnTo>
                      <a:lnTo>
                        <a:pt x="5869" y="2085"/>
                      </a:lnTo>
                      <a:lnTo>
                        <a:pt x="5869" y="1752"/>
                      </a:lnTo>
                      <a:lnTo>
                        <a:pt x="5817" y="1437"/>
                      </a:lnTo>
                      <a:lnTo>
                        <a:pt x="5747" y="1139"/>
                      </a:lnTo>
                      <a:lnTo>
                        <a:pt x="5642" y="894"/>
                      </a:lnTo>
                      <a:lnTo>
                        <a:pt x="5519" y="666"/>
                      </a:lnTo>
                      <a:lnTo>
                        <a:pt x="5379" y="473"/>
                      </a:lnTo>
                      <a:lnTo>
                        <a:pt x="5204" y="316"/>
                      </a:lnTo>
                      <a:lnTo>
                        <a:pt x="5011" y="193"/>
                      </a:lnTo>
                      <a:lnTo>
                        <a:pt x="4801" y="106"/>
                      </a:lnTo>
                      <a:lnTo>
                        <a:pt x="4573" y="35"/>
                      </a:lnTo>
                      <a:lnTo>
                        <a:pt x="432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959;p40">
                  <a:extLst>
                    <a:ext uri="{FF2B5EF4-FFF2-40B4-BE49-F238E27FC236}">
                      <a16:creationId xmlns:a16="http://schemas.microsoft.com/office/drawing/2014/main" id="{6601A9EA-F8C7-3079-284D-DA23D96278B7}"/>
                    </a:ext>
                  </a:extLst>
                </p:cNvPr>
                <p:cNvSpPr/>
                <p:nvPr/>
              </p:nvSpPr>
              <p:spPr>
                <a:xfrm>
                  <a:off x="-2497001" y="2602847"/>
                  <a:ext cx="275805" cy="19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6" h="8445" extrusionOk="0">
                      <a:moveTo>
                        <a:pt x="9618" y="1"/>
                      </a:moveTo>
                      <a:lnTo>
                        <a:pt x="9233" y="18"/>
                      </a:lnTo>
                      <a:lnTo>
                        <a:pt x="8830" y="71"/>
                      </a:lnTo>
                      <a:lnTo>
                        <a:pt x="8410" y="141"/>
                      </a:lnTo>
                      <a:lnTo>
                        <a:pt x="7989" y="246"/>
                      </a:lnTo>
                      <a:lnTo>
                        <a:pt x="7569" y="386"/>
                      </a:lnTo>
                      <a:lnTo>
                        <a:pt x="7131" y="544"/>
                      </a:lnTo>
                      <a:lnTo>
                        <a:pt x="6693" y="737"/>
                      </a:lnTo>
                      <a:lnTo>
                        <a:pt x="6237" y="964"/>
                      </a:lnTo>
                      <a:lnTo>
                        <a:pt x="5782" y="1210"/>
                      </a:lnTo>
                      <a:lnTo>
                        <a:pt x="5344" y="1472"/>
                      </a:lnTo>
                      <a:lnTo>
                        <a:pt x="4906" y="1753"/>
                      </a:lnTo>
                      <a:lnTo>
                        <a:pt x="4486" y="2033"/>
                      </a:lnTo>
                      <a:lnTo>
                        <a:pt x="4083" y="2313"/>
                      </a:lnTo>
                      <a:lnTo>
                        <a:pt x="3697" y="2611"/>
                      </a:lnTo>
                      <a:lnTo>
                        <a:pt x="3312" y="2926"/>
                      </a:lnTo>
                      <a:lnTo>
                        <a:pt x="2944" y="3259"/>
                      </a:lnTo>
                      <a:lnTo>
                        <a:pt x="2576" y="3592"/>
                      </a:lnTo>
                      <a:lnTo>
                        <a:pt x="2226" y="3943"/>
                      </a:lnTo>
                      <a:lnTo>
                        <a:pt x="1893" y="4328"/>
                      </a:lnTo>
                      <a:lnTo>
                        <a:pt x="1560" y="4713"/>
                      </a:lnTo>
                      <a:lnTo>
                        <a:pt x="1245" y="5116"/>
                      </a:lnTo>
                      <a:lnTo>
                        <a:pt x="929" y="5554"/>
                      </a:lnTo>
                      <a:lnTo>
                        <a:pt x="614" y="6010"/>
                      </a:lnTo>
                      <a:lnTo>
                        <a:pt x="299" y="6500"/>
                      </a:lnTo>
                      <a:lnTo>
                        <a:pt x="1" y="6991"/>
                      </a:lnTo>
                      <a:lnTo>
                        <a:pt x="2506" y="8445"/>
                      </a:lnTo>
                      <a:lnTo>
                        <a:pt x="2874" y="7831"/>
                      </a:lnTo>
                      <a:lnTo>
                        <a:pt x="3277" y="7236"/>
                      </a:lnTo>
                      <a:lnTo>
                        <a:pt x="3715" y="6675"/>
                      </a:lnTo>
                      <a:lnTo>
                        <a:pt x="3942" y="6413"/>
                      </a:lnTo>
                      <a:lnTo>
                        <a:pt x="4188" y="6150"/>
                      </a:lnTo>
                      <a:lnTo>
                        <a:pt x="4433" y="5905"/>
                      </a:lnTo>
                      <a:lnTo>
                        <a:pt x="4678" y="5677"/>
                      </a:lnTo>
                      <a:lnTo>
                        <a:pt x="4923" y="5449"/>
                      </a:lnTo>
                      <a:lnTo>
                        <a:pt x="5186" y="5221"/>
                      </a:lnTo>
                      <a:lnTo>
                        <a:pt x="5449" y="5011"/>
                      </a:lnTo>
                      <a:lnTo>
                        <a:pt x="5712" y="4836"/>
                      </a:lnTo>
                      <a:lnTo>
                        <a:pt x="5975" y="4643"/>
                      </a:lnTo>
                      <a:lnTo>
                        <a:pt x="6255" y="4486"/>
                      </a:lnTo>
                      <a:lnTo>
                        <a:pt x="6518" y="4328"/>
                      </a:lnTo>
                      <a:lnTo>
                        <a:pt x="6798" y="4205"/>
                      </a:lnTo>
                      <a:lnTo>
                        <a:pt x="7061" y="4083"/>
                      </a:lnTo>
                      <a:lnTo>
                        <a:pt x="7323" y="3995"/>
                      </a:lnTo>
                      <a:lnTo>
                        <a:pt x="7569" y="3907"/>
                      </a:lnTo>
                      <a:lnTo>
                        <a:pt x="7831" y="3855"/>
                      </a:lnTo>
                      <a:lnTo>
                        <a:pt x="8077" y="3802"/>
                      </a:lnTo>
                      <a:lnTo>
                        <a:pt x="8322" y="3767"/>
                      </a:lnTo>
                      <a:lnTo>
                        <a:pt x="8777" y="3767"/>
                      </a:lnTo>
                      <a:lnTo>
                        <a:pt x="9005" y="3785"/>
                      </a:lnTo>
                      <a:lnTo>
                        <a:pt x="9215" y="3820"/>
                      </a:lnTo>
                      <a:lnTo>
                        <a:pt x="9426" y="3872"/>
                      </a:lnTo>
                      <a:lnTo>
                        <a:pt x="9618" y="3943"/>
                      </a:lnTo>
                      <a:lnTo>
                        <a:pt x="9811" y="4013"/>
                      </a:lnTo>
                      <a:lnTo>
                        <a:pt x="10004" y="4118"/>
                      </a:lnTo>
                      <a:lnTo>
                        <a:pt x="12036" y="597"/>
                      </a:lnTo>
                      <a:lnTo>
                        <a:pt x="11720" y="439"/>
                      </a:lnTo>
                      <a:lnTo>
                        <a:pt x="11405" y="299"/>
                      </a:lnTo>
                      <a:lnTo>
                        <a:pt x="11072" y="194"/>
                      </a:lnTo>
                      <a:lnTo>
                        <a:pt x="10722" y="106"/>
                      </a:lnTo>
                      <a:lnTo>
                        <a:pt x="10372" y="36"/>
                      </a:lnTo>
                      <a:lnTo>
                        <a:pt x="10004" y="18"/>
                      </a:lnTo>
                      <a:lnTo>
                        <a:pt x="96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960;p40">
                  <a:extLst>
                    <a:ext uri="{FF2B5EF4-FFF2-40B4-BE49-F238E27FC236}">
                      <a16:creationId xmlns:a16="http://schemas.microsoft.com/office/drawing/2014/main" id="{3B659BCA-2314-7436-89E5-D8D2F9FD98D8}"/>
                    </a:ext>
                  </a:extLst>
                </p:cNvPr>
                <p:cNvSpPr/>
                <p:nvPr/>
              </p:nvSpPr>
              <p:spPr>
                <a:xfrm>
                  <a:off x="-2611395" y="2419409"/>
                  <a:ext cx="482132" cy="31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0" h="13560" extrusionOk="0">
                      <a:moveTo>
                        <a:pt x="15241" y="0"/>
                      </a:moveTo>
                      <a:lnTo>
                        <a:pt x="14873" y="18"/>
                      </a:lnTo>
                      <a:lnTo>
                        <a:pt x="14505" y="35"/>
                      </a:lnTo>
                      <a:lnTo>
                        <a:pt x="14137" y="88"/>
                      </a:lnTo>
                      <a:lnTo>
                        <a:pt x="13769" y="140"/>
                      </a:lnTo>
                      <a:lnTo>
                        <a:pt x="13402" y="193"/>
                      </a:lnTo>
                      <a:lnTo>
                        <a:pt x="13034" y="281"/>
                      </a:lnTo>
                      <a:lnTo>
                        <a:pt x="12666" y="368"/>
                      </a:lnTo>
                      <a:lnTo>
                        <a:pt x="12298" y="491"/>
                      </a:lnTo>
                      <a:lnTo>
                        <a:pt x="11913" y="613"/>
                      </a:lnTo>
                      <a:lnTo>
                        <a:pt x="11545" y="754"/>
                      </a:lnTo>
                      <a:lnTo>
                        <a:pt x="11159" y="911"/>
                      </a:lnTo>
                      <a:lnTo>
                        <a:pt x="10791" y="1086"/>
                      </a:lnTo>
                      <a:lnTo>
                        <a:pt x="10423" y="1279"/>
                      </a:lnTo>
                      <a:lnTo>
                        <a:pt x="10056" y="1489"/>
                      </a:lnTo>
                      <a:lnTo>
                        <a:pt x="9250" y="1980"/>
                      </a:lnTo>
                      <a:lnTo>
                        <a:pt x="8479" y="2488"/>
                      </a:lnTo>
                      <a:lnTo>
                        <a:pt x="7743" y="2996"/>
                      </a:lnTo>
                      <a:lnTo>
                        <a:pt x="7043" y="3539"/>
                      </a:lnTo>
                      <a:lnTo>
                        <a:pt x="6359" y="4099"/>
                      </a:lnTo>
                      <a:lnTo>
                        <a:pt x="5711" y="4678"/>
                      </a:lnTo>
                      <a:lnTo>
                        <a:pt x="5081" y="5273"/>
                      </a:lnTo>
                      <a:lnTo>
                        <a:pt x="4467" y="5904"/>
                      </a:lnTo>
                      <a:lnTo>
                        <a:pt x="3872" y="6552"/>
                      </a:lnTo>
                      <a:lnTo>
                        <a:pt x="3294" y="7253"/>
                      </a:lnTo>
                      <a:lnTo>
                        <a:pt x="2716" y="7971"/>
                      </a:lnTo>
                      <a:lnTo>
                        <a:pt x="2173" y="8724"/>
                      </a:lnTo>
                      <a:lnTo>
                        <a:pt x="1612" y="9513"/>
                      </a:lnTo>
                      <a:lnTo>
                        <a:pt x="1069" y="10336"/>
                      </a:lnTo>
                      <a:lnTo>
                        <a:pt x="526" y="11212"/>
                      </a:lnTo>
                      <a:lnTo>
                        <a:pt x="0" y="12123"/>
                      </a:lnTo>
                      <a:lnTo>
                        <a:pt x="2488" y="13559"/>
                      </a:lnTo>
                      <a:lnTo>
                        <a:pt x="2908" y="12841"/>
                      </a:lnTo>
                      <a:lnTo>
                        <a:pt x="3346" y="12158"/>
                      </a:lnTo>
                      <a:lnTo>
                        <a:pt x="3802" y="11510"/>
                      </a:lnTo>
                      <a:lnTo>
                        <a:pt x="4257" y="10879"/>
                      </a:lnTo>
                      <a:lnTo>
                        <a:pt x="4713" y="10283"/>
                      </a:lnTo>
                      <a:lnTo>
                        <a:pt x="5203" y="9705"/>
                      </a:lnTo>
                      <a:lnTo>
                        <a:pt x="5694" y="9162"/>
                      </a:lnTo>
                      <a:lnTo>
                        <a:pt x="6202" y="8637"/>
                      </a:lnTo>
                      <a:lnTo>
                        <a:pt x="6710" y="8129"/>
                      </a:lnTo>
                      <a:lnTo>
                        <a:pt x="7253" y="7638"/>
                      </a:lnTo>
                      <a:lnTo>
                        <a:pt x="7796" y="7183"/>
                      </a:lnTo>
                      <a:lnTo>
                        <a:pt x="8356" y="6745"/>
                      </a:lnTo>
                      <a:lnTo>
                        <a:pt x="8934" y="6307"/>
                      </a:lnTo>
                      <a:lnTo>
                        <a:pt x="9530" y="5904"/>
                      </a:lnTo>
                      <a:lnTo>
                        <a:pt x="10143" y="5501"/>
                      </a:lnTo>
                      <a:lnTo>
                        <a:pt x="10774" y="5133"/>
                      </a:lnTo>
                      <a:lnTo>
                        <a:pt x="11404" y="4783"/>
                      </a:lnTo>
                      <a:lnTo>
                        <a:pt x="12035" y="4502"/>
                      </a:lnTo>
                      <a:lnTo>
                        <a:pt x="12631" y="4257"/>
                      </a:lnTo>
                      <a:lnTo>
                        <a:pt x="13226" y="4047"/>
                      </a:lnTo>
                      <a:lnTo>
                        <a:pt x="13804" y="3907"/>
                      </a:lnTo>
                      <a:lnTo>
                        <a:pt x="14365" y="3784"/>
                      </a:lnTo>
                      <a:lnTo>
                        <a:pt x="14908" y="3714"/>
                      </a:lnTo>
                      <a:lnTo>
                        <a:pt x="15451" y="3697"/>
                      </a:lnTo>
                      <a:lnTo>
                        <a:pt x="15977" y="3697"/>
                      </a:lnTo>
                      <a:lnTo>
                        <a:pt x="16467" y="3749"/>
                      </a:lnTo>
                      <a:lnTo>
                        <a:pt x="16975" y="3819"/>
                      </a:lnTo>
                      <a:lnTo>
                        <a:pt x="17448" y="3942"/>
                      </a:lnTo>
                      <a:lnTo>
                        <a:pt x="17921" y="4082"/>
                      </a:lnTo>
                      <a:lnTo>
                        <a:pt x="18377" y="4257"/>
                      </a:lnTo>
                      <a:lnTo>
                        <a:pt x="18815" y="4467"/>
                      </a:lnTo>
                      <a:lnTo>
                        <a:pt x="19235" y="4695"/>
                      </a:lnTo>
                      <a:lnTo>
                        <a:pt x="21039" y="1559"/>
                      </a:lnTo>
                      <a:lnTo>
                        <a:pt x="20496" y="1262"/>
                      </a:lnTo>
                      <a:lnTo>
                        <a:pt x="19901" y="981"/>
                      </a:lnTo>
                      <a:lnTo>
                        <a:pt x="19305" y="736"/>
                      </a:lnTo>
                      <a:lnTo>
                        <a:pt x="18674" y="508"/>
                      </a:lnTo>
                      <a:lnTo>
                        <a:pt x="18009" y="333"/>
                      </a:lnTo>
                      <a:lnTo>
                        <a:pt x="17676" y="246"/>
                      </a:lnTo>
                      <a:lnTo>
                        <a:pt x="17343" y="193"/>
                      </a:lnTo>
                      <a:lnTo>
                        <a:pt x="17010" y="123"/>
                      </a:lnTo>
                      <a:lnTo>
                        <a:pt x="16660" y="88"/>
                      </a:lnTo>
                      <a:lnTo>
                        <a:pt x="16310" y="53"/>
                      </a:lnTo>
                      <a:lnTo>
                        <a:pt x="15959" y="18"/>
                      </a:lnTo>
                      <a:lnTo>
                        <a:pt x="1559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961;p40">
                  <a:extLst>
                    <a:ext uri="{FF2B5EF4-FFF2-40B4-BE49-F238E27FC236}">
                      <a16:creationId xmlns:a16="http://schemas.microsoft.com/office/drawing/2014/main" id="{523DB6BF-74F6-005A-6429-623427F2C11D}"/>
                    </a:ext>
                  </a:extLst>
                </p:cNvPr>
                <p:cNvSpPr/>
                <p:nvPr/>
              </p:nvSpPr>
              <p:spPr>
                <a:xfrm>
                  <a:off x="-2725812" y="2251600"/>
                  <a:ext cx="689260" cy="41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" h="17992" extrusionOk="0">
                      <a:moveTo>
                        <a:pt x="22669" y="1"/>
                      </a:moveTo>
                      <a:lnTo>
                        <a:pt x="22143" y="18"/>
                      </a:lnTo>
                      <a:lnTo>
                        <a:pt x="21618" y="36"/>
                      </a:lnTo>
                      <a:lnTo>
                        <a:pt x="21075" y="88"/>
                      </a:lnTo>
                      <a:lnTo>
                        <a:pt x="20532" y="158"/>
                      </a:lnTo>
                      <a:lnTo>
                        <a:pt x="19989" y="246"/>
                      </a:lnTo>
                      <a:lnTo>
                        <a:pt x="19428" y="334"/>
                      </a:lnTo>
                      <a:lnTo>
                        <a:pt x="18868" y="474"/>
                      </a:lnTo>
                      <a:lnTo>
                        <a:pt x="18307" y="614"/>
                      </a:lnTo>
                      <a:lnTo>
                        <a:pt x="17729" y="789"/>
                      </a:lnTo>
                      <a:lnTo>
                        <a:pt x="17151" y="964"/>
                      </a:lnTo>
                      <a:lnTo>
                        <a:pt x="16590" y="1192"/>
                      </a:lnTo>
                      <a:lnTo>
                        <a:pt x="15995" y="1420"/>
                      </a:lnTo>
                      <a:lnTo>
                        <a:pt x="15416" y="1682"/>
                      </a:lnTo>
                      <a:lnTo>
                        <a:pt x="14821" y="1963"/>
                      </a:lnTo>
                      <a:lnTo>
                        <a:pt x="14243" y="2261"/>
                      </a:lnTo>
                      <a:lnTo>
                        <a:pt x="13647" y="2593"/>
                      </a:lnTo>
                      <a:lnTo>
                        <a:pt x="12491" y="3277"/>
                      </a:lnTo>
                      <a:lnTo>
                        <a:pt x="11405" y="3960"/>
                      </a:lnTo>
                      <a:lnTo>
                        <a:pt x="10389" y="4625"/>
                      </a:lnTo>
                      <a:lnTo>
                        <a:pt x="9425" y="5309"/>
                      </a:lnTo>
                      <a:lnTo>
                        <a:pt x="8952" y="5659"/>
                      </a:lnTo>
                      <a:lnTo>
                        <a:pt x="8514" y="6009"/>
                      </a:lnTo>
                      <a:lnTo>
                        <a:pt x="8059" y="6360"/>
                      </a:lnTo>
                      <a:lnTo>
                        <a:pt x="7639" y="6728"/>
                      </a:lnTo>
                      <a:lnTo>
                        <a:pt x="7218" y="7096"/>
                      </a:lnTo>
                      <a:lnTo>
                        <a:pt x="6798" y="7463"/>
                      </a:lnTo>
                      <a:lnTo>
                        <a:pt x="6395" y="7849"/>
                      </a:lnTo>
                      <a:lnTo>
                        <a:pt x="6009" y="8252"/>
                      </a:lnTo>
                      <a:lnTo>
                        <a:pt x="5606" y="8655"/>
                      </a:lnTo>
                      <a:lnTo>
                        <a:pt x="5221" y="9075"/>
                      </a:lnTo>
                      <a:lnTo>
                        <a:pt x="4853" y="9495"/>
                      </a:lnTo>
                      <a:lnTo>
                        <a:pt x="4468" y="9933"/>
                      </a:lnTo>
                      <a:lnTo>
                        <a:pt x="4100" y="10389"/>
                      </a:lnTo>
                      <a:lnTo>
                        <a:pt x="3732" y="10862"/>
                      </a:lnTo>
                      <a:lnTo>
                        <a:pt x="3364" y="11352"/>
                      </a:lnTo>
                      <a:lnTo>
                        <a:pt x="2996" y="11860"/>
                      </a:lnTo>
                      <a:lnTo>
                        <a:pt x="2261" y="12911"/>
                      </a:lnTo>
                      <a:lnTo>
                        <a:pt x="1507" y="14033"/>
                      </a:lnTo>
                      <a:lnTo>
                        <a:pt x="771" y="15259"/>
                      </a:lnTo>
                      <a:lnTo>
                        <a:pt x="1" y="16555"/>
                      </a:lnTo>
                      <a:lnTo>
                        <a:pt x="2488" y="17992"/>
                      </a:lnTo>
                      <a:lnTo>
                        <a:pt x="3136" y="16888"/>
                      </a:lnTo>
                      <a:lnTo>
                        <a:pt x="3785" y="15872"/>
                      </a:lnTo>
                      <a:lnTo>
                        <a:pt x="4415" y="14909"/>
                      </a:lnTo>
                      <a:lnTo>
                        <a:pt x="5046" y="14015"/>
                      </a:lnTo>
                      <a:lnTo>
                        <a:pt x="5677" y="13174"/>
                      </a:lnTo>
                      <a:lnTo>
                        <a:pt x="6307" y="12386"/>
                      </a:lnTo>
                      <a:lnTo>
                        <a:pt x="6955" y="11650"/>
                      </a:lnTo>
                      <a:lnTo>
                        <a:pt x="7621" y="10949"/>
                      </a:lnTo>
                      <a:lnTo>
                        <a:pt x="8322" y="10284"/>
                      </a:lnTo>
                      <a:lnTo>
                        <a:pt x="9022" y="9653"/>
                      </a:lnTo>
                      <a:lnTo>
                        <a:pt x="9776" y="9040"/>
                      </a:lnTo>
                      <a:lnTo>
                        <a:pt x="10564" y="8444"/>
                      </a:lnTo>
                      <a:lnTo>
                        <a:pt x="11387" y="7866"/>
                      </a:lnTo>
                      <a:lnTo>
                        <a:pt x="12263" y="7288"/>
                      </a:lnTo>
                      <a:lnTo>
                        <a:pt x="13174" y="6728"/>
                      </a:lnTo>
                      <a:lnTo>
                        <a:pt x="14155" y="6150"/>
                      </a:lnTo>
                      <a:lnTo>
                        <a:pt x="14646" y="5869"/>
                      </a:lnTo>
                      <a:lnTo>
                        <a:pt x="15154" y="5606"/>
                      </a:lnTo>
                      <a:lnTo>
                        <a:pt x="15644" y="5361"/>
                      </a:lnTo>
                      <a:lnTo>
                        <a:pt x="16135" y="5151"/>
                      </a:lnTo>
                      <a:lnTo>
                        <a:pt x="16625" y="4958"/>
                      </a:lnTo>
                      <a:lnTo>
                        <a:pt x="17116" y="4783"/>
                      </a:lnTo>
                      <a:lnTo>
                        <a:pt x="17606" y="4608"/>
                      </a:lnTo>
                      <a:lnTo>
                        <a:pt x="18079" y="4468"/>
                      </a:lnTo>
                      <a:lnTo>
                        <a:pt x="18552" y="4345"/>
                      </a:lnTo>
                      <a:lnTo>
                        <a:pt x="19025" y="4258"/>
                      </a:lnTo>
                      <a:lnTo>
                        <a:pt x="19481" y="4170"/>
                      </a:lnTo>
                      <a:lnTo>
                        <a:pt x="19954" y="4100"/>
                      </a:lnTo>
                      <a:lnTo>
                        <a:pt x="20409" y="4047"/>
                      </a:lnTo>
                      <a:lnTo>
                        <a:pt x="20847" y="3995"/>
                      </a:lnTo>
                      <a:lnTo>
                        <a:pt x="21303" y="3977"/>
                      </a:lnTo>
                      <a:lnTo>
                        <a:pt x="22178" y="3977"/>
                      </a:lnTo>
                      <a:lnTo>
                        <a:pt x="22599" y="4012"/>
                      </a:lnTo>
                      <a:lnTo>
                        <a:pt x="23037" y="4047"/>
                      </a:lnTo>
                      <a:lnTo>
                        <a:pt x="23457" y="4100"/>
                      </a:lnTo>
                      <a:lnTo>
                        <a:pt x="23860" y="4170"/>
                      </a:lnTo>
                      <a:lnTo>
                        <a:pt x="24263" y="4240"/>
                      </a:lnTo>
                      <a:lnTo>
                        <a:pt x="24666" y="4328"/>
                      </a:lnTo>
                      <a:lnTo>
                        <a:pt x="25051" y="4433"/>
                      </a:lnTo>
                      <a:lnTo>
                        <a:pt x="25437" y="4555"/>
                      </a:lnTo>
                      <a:lnTo>
                        <a:pt x="25822" y="4678"/>
                      </a:lnTo>
                      <a:lnTo>
                        <a:pt x="26190" y="4818"/>
                      </a:lnTo>
                      <a:lnTo>
                        <a:pt x="26558" y="4958"/>
                      </a:lnTo>
                      <a:lnTo>
                        <a:pt x="26908" y="5116"/>
                      </a:lnTo>
                      <a:lnTo>
                        <a:pt x="27259" y="5291"/>
                      </a:lnTo>
                      <a:lnTo>
                        <a:pt x="27609" y="5466"/>
                      </a:lnTo>
                      <a:lnTo>
                        <a:pt x="27942" y="5659"/>
                      </a:lnTo>
                      <a:lnTo>
                        <a:pt x="30079" y="1963"/>
                      </a:lnTo>
                      <a:lnTo>
                        <a:pt x="29676" y="1753"/>
                      </a:lnTo>
                      <a:lnTo>
                        <a:pt x="29273" y="1542"/>
                      </a:lnTo>
                      <a:lnTo>
                        <a:pt x="28853" y="1332"/>
                      </a:lnTo>
                      <a:lnTo>
                        <a:pt x="28432" y="1157"/>
                      </a:lnTo>
                      <a:lnTo>
                        <a:pt x="27994" y="982"/>
                      </a:lnTo>
                      <a:lnTo>
                        <a:pt x="27556" y="807"/>
                      </a:lnTo>
                      <a:lnTo>
                        <a:pt x="27101" y="666"/>
                      </a:lnTo>
                      <a:lnTo>
                        <a:pt x="26645" y="526"/>
                      </a:lnTo>
                      <a:lnTo>
                        <a:pt x="26173" y="404"/>
                      </a:lnTo>
                      <a:lnTo>
                        <a:pt x="25700" y="299"/>
                      </a:lnTo>
                      <a:lnTo>
                        <a:pt x="25209" y="211"/>
                      </a:lnTo>
                      <a:lnTo>
                        <a:pt x="24719" y="141"/>
                      </a:lnTo>
                      <a:lnTo>
                        <a:pt x="24210" y="88"/>
                      </a:lnTo>
                      <a:lnTo>
                        <a:pt x="23720" y="36"/>
                      </a:lnTo>
                      <a:lnTo>
                        <a:pt x="23194" y="18"/>
                      </a:lnTo>
                      <a:lnTo>
                        <a:pt x="2266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2962;p40">
              <a:extLst>
                <a:ext uri="{FF2B5EF4-FFF2-40B4-BE49-F238E27FC236}">
                  <a16:creationId xmlns:a16="http://schemas.microsoft.com/office/drawing/2014/main" id="{CDCA2652-E3B5-33D3-29C5-4DC2E61F3535}"/>
                </a:ext>
              </a:extLst>
            </p:cNvPr>
            <p:cNvGrpSpPr/>
            <p:nvPr/>
          </p:nvGrpSpPr>
          <p:grpSpPr>
            <a:xfrm>
              <a:off x="6275030" y="1241449"/>
              <a:ext cx="298169" cy="339253"/>
              <a:chOff x="1529350" y="258825"/>
              <a:chExt cx="423475" cy="481825"/>
            </a:xfrm>
          </p:grpSpPr>
          <p:sp>
            <p:nvSpPr>
              <p:cNvPr id="29" name="Google Shape;2963;p40">
                <a:extLst>
                  <a:ext uri="{FF2B5EF4-FFF2-40B4-BE49-F238E27FC236}">
                    <a16:creationId xmlns:a16="http://schemas.microsoft.com/office/drawing/2014/main" id="{6EEAF229-1575-74B5-97E4-20D4496E3AE2}"/>
                  </a:ext>
                </a:extLst>
              </p:cNvPr>
              <p:cNvSpPr/>
              <p:nvPr/>
            </p:nvSpPr>
            <p:spPr>
              <a:xfrm>
                <a:off x="1585800" y="258825"/>
                <a:ext cx="310650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17222" extrusionOk="0">
                    <a:moveTo>
                      <a:pt x="6213" y="3388"/>
                    </a:moveTo>
                    <a:cubicBezTo>
                      <a:pt x="7354" y="3388"/>
                      <a:pt x="8384" y="4074"/>
                      <a:pt x="8821" y="5131"/>
                    </a:cubicBezTo>
                    <a:cubicBezTo>
                      <a:pt x="9257" y="6185"/>
                      <a:pt x="9016" y="7399"/>
                      <a:pt x="8206" y="8206"/>
                    </a:cubicBezTo>
                    <a:cubicBezTo>
                      <a:pt x="7666" y="8748"/>
                      <a:pt x="6945" y="9035"/>
                      <a:pt x="6210" y="9035"/>
                    </a:cubicBezTo>
                    <a:cubicBezTo>
                      <a:pt x="5847" y="9035"/>
                      <a:pt x="5481" y="8965"/>
                      <a:pt x="5132" y="8820"/>
                    </a:cubicBezTo>
                    <a:cubicBezTo>
                      <a:pt x="4075" y="8383"/>
                      <a:pt x="3388" y="7354"/>
                      <a:pt x="3388" y="6212"/>
                    </a:cubicBezTo>
                    <a:cubicBezTo>
                      <a:pt x="3391" y="4652"/>
                      <a:pt x="4653" y="3391"/>
                      <a:pt x="6213" y="3388"/>
                    </a:cubicBezTo>
                    <a:close/>
                    <a:moveTo>
                      <a:pt x="6213" y="0"/>
                    </a:moveTo>
                    <a:cubicBezTo>
                      <a:pt x="2825" y="0"/>
                      <a:pt x="1" y="2728"/>
                      <a:pt x="1" y="6212"/>
                    </a:cubicBezTo>
                    <a:cubicBezTo>
                      <a:pt x="1" y="7537"/>
                      <a:pt x="398" y="8718"/>
                      <a:pt x="1163" y="9826"/>
                    </a:cubicBezTo>
                    <a:lnTo>
                      <a:pt x="5737" y="16959"/>
                    </a:lnTo>
                    <a:cubicBezTo>
                      <a:pt x="5847" y="17134"/>
                      <a:pt x="6029" y="17221"/>
                      <a:pt x="6211" y="17221"/>
                    </a:cubicBezTo>
                    <a:cubicBezTo>
                      <a:pt x="6394" y="17221"/>
                      <a:pt x="6576" y="17134"/>
                      <a:pt x="6686" y="16959"/>
                    </a:cubicBezTo>
                    <a:lnTo>
                      <a:pt x="11278" y="9802"/>
                    </a:lnTo>
                    <a:cubicBezTo>
                      <a:pt x="12025" y="8751"/>
                      <a:pt x="12425" y="7498"/>
                      <a:pt x="12422" y="6212"/>
                    </a:cubicBezTo>
                    <a:cubicBezTo>
                      <a:pt x="12422" y="2786"/>
                      <a:pt x="9637" y="0"/>
                      <a:pt x="6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" name="Google Shape;2964;p40">
                <a:extLst>
                  <a:ext uri="{FF2B5EF4-FFF2-40B4-BE49-F238E27FC236}">
                    <a16:creationId xmlns:a16="http://schemas.microsoft.com/office/drawing/2014/main" id="{8CC07E50-BF84-7F75-CDF2-8BEBA21E2CEA}"/>
                  </a:ext>
                </a:extLst>
              </p:cNvPr>
              <p:cNvSpPr/>
              <p:nvPr/>
            </p:nvSpPr>
            <p:spPr>
              <a:xfrm>
                <a:off x="1529350" y="583200"/>
                <a:ext cx="423475" cy="157450"/>
              </a:xfrm>
              <a:custGeom>
                <a:avLst/>
                <a:gdLst/>
                <a:ahLst/>
                <a:cxnLst/>
                <a:rect l="l" t="t" r="r" b="b"/>
                <a:pathLst>
                  <a:path w="16939" h="6298" extrusionOk="0">
                    <a:moveTo>
                      <a:pt x="4050" y="1"/>
                    </a:moveTo>
                    <a:cubicBezTo>
                      <a:pt x="1545" y="582"/>
                      <a:pt x="0" y="1642"/>
                      <a:pt x="0" y="2909"/>
                    </a:cubicBezTo>
                    <a:cubicBezTo>
                      <a:pt x="0" y="5111"/>
                      <a:pt x="4364" y="6297"/>
                      <a:pt x="8471" y="6297"/>
                    </a:cubicBezTo>
                    <a:cubicBezTo>
                      <a:pt x="12575" y="6297"/>
                      <a:pt x="16938" y="5111"/>
                      <a:pt x="16938" y="2909"/>
                    </a:cubicBezTo>
                    <a:cubicBezTo>
                      <a:pt x="16938" y="1642"/>
                      <a:pt x="15391" y="579"/>
                      <a:pt x="12882" y="1"/>
                    </a:cubicBezTo>
                    <a:lnTo>
                      <a:pt x="10040" y="4445"/>
                    </a:lnTo>
                    <a:cubicBezTo>
                      <a:pt x="9673" y="5018"/>
                      <a:pt x="9071" y="5305"/>
                      <a:pt x="8469" y="5305"/>
                    </a:cubicBezTo>
                    <a:cubicBezTo>
                      <a:pt x="7867" y="5305"/>
                      <a:pt x="7265" y="5018"/>
                      <a:pt x="6899" y="4445"/>
                    </a:cubicBezTo>
                    <a:lnTo>
                      <a:pt x="40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1" name="Google Shape;2965;p40">
              <a:extLst>
                <a:ext uri="{FF2B5EF4-FFF2-40B4-BE49-F238E27FC236}">
                  <a16:creationId xmlns:a16="http://schemas.microsoft.com/office/drawing/2014/main" id="{6D2C22A5-9F5A-E178-E089-E93338AADCD4}"/>
                </a:ext>
              </a:extLst>
            </p:cNvPr>
            <p:cNvGrpSpPr/>
            <p:nvPr/>
          </p:nvGrpSpPr>
          <p:grpSpPr>
            <a:xfrm>
              <a:off x="6254488" y="3696048"/>
              <a:ext cx="339253" cy="339253"/>
              <a:chOff x="5660400" y="238125"/>
              <a:chExt cx="481825" cy="481825"/>
            </a:xfrm>
          </p:grpSpPr>
          <p:sp>
            <p:nvSpPr>
              <p:cNvPr id="32" name="Google Shape;2966;p40">
                <a:extLst>
                  <a:ext uri="{FF2B5EF4-FFF2-40B4-BE49-F238E27FC236}">
                    <a16:creationId xmlns:a16="http://schemas.microsoft.com/office/drawing/2014/main" id="{91C09D6C-4EB0-0728-A781-256CA252B2E3}"/>
                  </a:ext>
                </a:extLst>
              </p:cNvPr>
              <p:cNvSpPr/>
              <p:nvPr/>
            </p:nvSpPr>
            <p:spPr>
              <a:xfrm>
                <a:off x="5660400" y="436700"/>
                <a:ext cx="481825" cy="2832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330" extrusionOk="0">
                    <a:moveTo>
                      <a:pt x="5120" y="1130"/>
                    </a:moveTo>
                    <a:cubicBezTo>
                      <a:pt x="5433" y="1130"/>
                      <a:pt x="5683" y="1380"/>
                      <a:pt x="5683" y="1693"/>
                    </a:cubicBezTo>
                    <a:cubicBezTo>
                      <a:pt x="5683" y="2006"/>
                      <a:pt x="5433" y="2259"/>
                      <a:pt x="5120" y="2259"/>
                    </a:cubicBezTo>
                    <a:lnTo>
                      <a:pt x="2861" y="2259"/>
                    </a:lnTo>
                    <a:cubicBezTo>
                      <a:pt x="2548" y="2259"/>
                      <a:pt x="2298" y="2006"/>
                      <a:pt x="2298" y="1693"/>
                    </a:cubicBezTo>
                    <a:cubicBezTo>
                      <a:pt x="2298" y="1380"/>
                      <a:pt x="2548" y="1130"/>
                      <a:pt x="2861" y="1130"/>
                    </a:cubicBezTo>
                    <a:close/>
                    <a:moveTo>
                      <a:pt x="10766" y="1130"/>
                    </a:moveTo>
                    <a:cubicBezTo>
                      <a:pt x="11079" y="1130"/>
                      <a:pt x="11329" y="1380"/>
                      <a:pt x="11329" y="1693"/>
                    </a:cubicBezTo>
                    <a:cubicBezTo>
                      <a:pt x="11329" y="2006"/>
                      <a:pt x="11079" y="2259"/>
                      <a:pt x="10766" y="2259"/>
                    </a:cubicBezTo>
                    <a:lnTo>
                      <a:pt x="8507" y="2259"/>
                    </a:lnTo>
                    <a:cubicBezTo>
                      <a:pt x="8194" y="2259"/>
                      <a:pt x="7944" y="2006"/>
                      <a:pt x="7944" y="1693"/>
                    </a:cubicBezTo>
                    <a:cubicBezTo>
                      <a:pt x="7944" y="1380"/>
                      <a:pt x="8194" y="1130"/>
                      <a:pt x="8507" y="1130"/>
                    </a:cubicBezTo>
                    <a:close/>
                    <a:moveTo>
                      <a:pt x="16412" y="1130"/>
                    </a:moveTo>
                    <a:cubicBezTo>
                      <a:pt x="16725" y="1130"/>
                      <a:pt x="16975" y="1380"/>
                      <a:pt x="16975" y="1693"/>
                    </a:cubicBezTo>
                    <a:cubicBezTo>
                      <a:pt x="16975" y="2006"/>
                      <a:pt x="16725" y="2259"/>
                      <a:pt x="16412" y="2259"/>
                    </a:cubicBezTo>
                    <a:lnTo>
                      <a:pt x="14153" y="2259"/>
                    </a:lnTo>
                    <a:cubicBezTo>
                      <a:pt x="13840" y="2259"/>
                      <a:pt x="13590" y="2006"/>
                      <a:pt x="13590" y="1693"/>
                    </a:cubicBezTo>
                    <a:cubicBezTo>
                      <a:pt x="13590" y="1380"/>
                      <a:pt x="13840" y="1130"/>
                      <a:pt x="14153" y="1130"/>
                    </a:cubicBezTo>
                    <a:close/>
                    <a:moveTo>
                      <a:pt x="5120" y="4518"/>
                    </a:moveTo>
                    <a:cubicBezTo>
                      <a:pt x="5433" y="4518"/>
                      <a:pt x="5683" y="4767"/>
                      <a:pt x="5683" y="5081"/>
                    </a:cubicBezTo>
                    <a:cubicBezTo>
                      <a:pt x="5683" y="5394"/>
                      <a:pt x="5433" y="5647"/>
                      <a:pt x="5120" y="5647"/>
                    </a:cubicBezTo>
                    <a:lnTo>
                      <a:pt x="2861" y="5647"/>
                    </a:lnTo>
                    <a:cubicBezTo>
                      <a:pt x="2548" y="5647"/>
                      <a:pt x="2298" y="5394"/>
                      <a:pt x="2298" y="5081"/>
                    </a:cubicBezTo>
                    <a:cubicBezTo>
                      <a:pt x="2298" y="4767"/>
                      <a:pt x="2548" y="4518"/>
                      <a:pt x="2861" y="4518"/>
                    </a:cubicBezTo>
                    <a:close/>
                    <a:moveTo>
                      <a:pt x="10766" y="4518"/>
                    </a:moveTo>
                    <a:cubicBezTo>
                      <a:pt x="11079" y="4518"/>
                      <a:pt x="11329" y="4767"/>
                      <a:pt x="11329" y="5081"/>
                    </a:cubicBezTo>
                    <a:cubicBezTo>
                      <a:pt x="11329" y="5394"/>
                      <a:pt x="11079" y="5647"/>
                      <a:pt x="10766" y="5647"/>
                    </a:cubicBezTo>
                    <a:lnTo>
                      <a:pt x="8507" y="5647"/>
                    </a:lnTo>
                    <a:cubicBezTo>
                      <a:pt x="8194" y="5647"/>
                      <a:pt x="7944" y="5394"/>
                      <a:pt x="7944" y="5081"/>
                    </a:cubicBezTo>
                    <a:cubicBezTo>
                      <a:pt x="7944" y="4767"/>
                      <a:pt x="8194" y="4518"/>
                      <a:pt x="8507" y="4518"/>
                    </a:cubicBezTo>
                    <a:close/>
                    <a:moveTo>
                      <a:pt x="16412" y="4518"/>
                    </a:moveTo>
                    <a:cubicBezTo>
                      <a:pt x="16725" y="4518"/>
                      <a:pt x="16975" y="4767"/>
                      <a:pt x="16975" y="5081"/>
                    </a:cubicBezTo>
                    <a:cubicBezTo>
                      <a:pt x="16975" y="5394"/>
                      <a:pt x="16725" y="5647"/>
                      <a:pt x="16412" y="5647"/>
                    </a:cubicBezTo>
                    <a:lnTo>
                      <a:pt x="14153" y="5647"/>
                    </a:lnTo>
                    <a:cubicBezTo>
                      <a:pt x="13840" y="5647"/>
                      <a:pt x="13590" y="5394"/>
                      <a:pt x="13590" y="5081"/>
                    </a:cubicBezTo>
                    <a:cubicBezTo>
                      <a:pt x="13590" y="4767"/>
                      <a:pt x="13840" y="4518"/>
                      <a:pt x="14153" y="4518"/>
                    </a:cubicBezTo>
                    <a:close/>
                    <a:moveTo>
                      <a:pt x="5120" y="7941"/>
                    </a:moveTo>
                    <a:cubicBezTo>
                      <a:pt x="5433" y="7941"/>
                      <a:pt x="5683" y="8194"/>
                      <a:pt x="5683" y="8507"/>
                    </a:cubicBezTo>
                    <a:cubicBezTo>
                      <a:pt x="5683" y="8818"/>
                      <a:pt x="5433" y="9071"/>
                      <a:pt x="5120" y="9071"/>
                    </a:cubicBezTo>
                    <a:lnTo>
                      <a:pt x="2861" y="9071"/>
                    </a:lnTo>
                    <a:cubicBezTo>
                      <a:pt x="2548" y="9071"/>
                      <a:pt x="2298" y="8818"/>
                      <a:pt x="2298" y="8507"/>
                    </a:cubicBezTo>
                    <a:cubicBezTo>
                      <a:pt x="2298" y="8194"/>
                      <a:pt x="2548" y="7941"/>
                      <a:pt x="2861" y="7941"/>
                    </a:cubicBezTo>
                    <a:close/>
                    <a:moveTo>
                      <a:pt x="10766" y="7941"/>
                    </a:moveTo>
                    <a:cubicBezTo>
                      <a:pt x="11079" y="7941"/>
                      <a:pt x="11329" y="8194"/>
                      <a:pt x="11329" y="8507"/>
                    </a:cubicBezTo>
                    <a:cubicBezTo>
                      <a:pt x="11329" y="8818"/>
                      <a:pt x="11079" y="9071"/>
                      <a:pt x="10766" y="9071"/>
                    </a:cubicBezTo>
                    <a:lnTo>
                      <a:pt x="8507" y="9071"/>
                    </a:lnTo>
                    <a:cubicBezTo>
                      <a:pt x="8194" y="9071"/>
                      <a:pt x="7944" y="8818"/>
                      <a:pt x="7944" y="8507"/>
                    </a:cubicBezTo>
                    <a:cubicBezTo>
                      <a:pt x="7944" y="8194"/>
                      <a:pt x="8194" y="7941"/>
                      <a:pt x="8507" y="7941"/>
                    </a:cubicBezTo>
                    <a:close/>
                    <a:moveTo>
                      <a:pt x="16412" y="7941"/>
                    </a:moveTo>
                    <a:cubicBezTo>
                      <a:pt x="16725" y="7941"/>
                      <a:pt x="16975" y="8194"/>
                      <a:pt x="16975" y="8507"/>
                    </a:cubicBezTo>
                    <a:cubicBezTo>
                      <a:pt x="16975" y="8818"/>
                      <a:pt x="16725" y="9071"/>
                      <a:pt x="16412" y="9071"/>
                    </a:cubicBezTo>
                    <a:lnTo>
                      <a:pt x="14153" y="9071"/>
                    </a:lnTo>
                    <a:cubicBezTo>
                      <a:pt x="13840" y="9071"/>
                      <a:pt x="13590" y="8818"/>
                      <a:pt x="13590" y="8507"/>
                    </a:cubicBezTo>
                    <a:cubicBezTo>
                      <a:pt x="13590" y="8194"/>
                      <a:pt x="13840" y="7941"/>
                      <a:pt x="14153" y="7941"/>
                    </a:cubicBezTo>
                    <a:close/>
                    <a:moveTo>
                      <a:pt x="1" y="1"/>
                    </a:moveTo>
                    <a:lnTo>
                      <a:pt x="1" y="9637"/>
                    </a:lnTo>
                    <a:cubicBezTo>
                      <a:pt x="1" y="10570"/>
                      <a:pt x="759" y="11329"/>
                      <a:pt x="1696" y="11329"/>
                    </a:cubicBezTo>
                    <a:lnTo>
                      <a:pt x="17580" y="11329"/>
                    </a:lnTo>
                    <a:cubicBezTo>
                      <a:pt x="18514" y="11329"/>
                      <a:pt x="19273" y="10570"/>
                      <a:pt x="19273" y="9637"/>
                    </a:cubicBezTo>
                    <a:lnTo>
                      <a:pt x="192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" name="Google Shape;2967;p40">
                <a:extLst>
                  <a:ext uri="{FF2B5EF4-FFF2-40B4-BE49-F238E27FC236}">
                    <a16:creationId xmlns:a16="http://schemas.microsoft.com/office/drawing/2014/main" id="{B9B1BB66-50A7-A831-7347-4D2398B3F8CD}"/>
                  </a:ext>
                </a:extLst>
              </p:cNvPr>
              <p:cNvSpPr/>
              <p:nvPr/>
            </p:nvSpPr>
            <p:spPr>
              <a:xfrm>
                <a:off x="5660400" y="238125"/>
                <a:ext cx="4818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6815" extrusionOk="0">
                    <a:moveTo>
                      <a:pt x="3990" y="1129"/>
                    </a:moveTo>
                    <a:cubicBezTo>
                      <a:pt x="4304" y="1129"/>
                      <a:pt x="4557" y="1382"/>
                      <a:pt x="4557" y="1695"/>
                    </a:cubicBezTo>
                    <a:lnTo>
                      <a:pt x="4557" y="3954"/>
                    </a:lnTo>
                    <a:cubicBezTo>
                      <a:pt x="4557" y="4264"/>
                      <a:pt x="4304" y="4517"/>
                      <a:pt x="3990" y="4517"/>
                    </a:cubicBezTo>
                    <a:cubicBezTo>
                      <a:pt x="3677" y="4517"/>
                      <a:pt x="3427" y="4264"/>
                      <a:pt x="3427" y="3954"/>
                    </a:cubicBezTo>
                    <a:lnTo>
                      <a:pt x="3427" y="1695"/>
                    </a:lnTo>
                    <a:cubicBezTo>
                      <a:pt x="3427" y="1382"/>
                      <a:pt x="3677" y="1129"/>
                      <a:pt x="3990" y="1129"/>
                    </a:cubicBezTo>
                    <a:close/>
                    <a:moveTo>
                      <a:pt x="9637" y="1129"/>
                    </a:moveTo>
                    <a:cubicBezTo>
                      <a:pt x="9950" y="1129"/>
                      <a:pt x="10203" y="1382"/>
                      <a:pt x="10203" y="1695"/>
                    </a:cubicBezTo>
                    <a:lnTo>
                      <a:pt x="10203" y="3954"/>
                    </a:lnTo>
                    <a:cubicBezTo>
                      <a:pt x="10203" y="4264"/>
                      <a:pt x="9950" y="4517"/>
                      <a:pt x="9637" y="4517"/>
                    </a:cubicBezTo>
                    <a:cubicBezTo>
                      <a:pt x="9323" y="4517"/>
                      <a:pt x="9073" y="4264"/>
                      <a:pt x="9073" y="3954"/>
                    </a:cubicBezTo>
                    <a:lnTo>
                      <a:pt x="9073" y="1695"/>
                    </a:lnTo>
                    <a:cubicBezTo>
                      <a:pt x="9073" y="1382"/>
                      <a:pt x="9323" y="1129"/>
                      <a:pt x="9637" y="1129"/>
                    </a:cubicBezTo>
                    <a:close/>
                    <a:moveTo>
                      <a:pt x="15283" y="1129"/>
                    </a:moveTo>
                    <a:cubicBezTo>
                      <a:pt x="15596" y="1129"/>
                      <a:pt x="15849" y="1382"/>
                      <a:pt x="15849" y="1695"/>
                    </a:cubicBezTo>
                    <a:lnTo>
                      <a:pt x="15849" y="3954"/>
                    </a:lnTo>
                    <a:cubicBezTo>
                      <a:pt x="15849" y="4264"/>
                      <a:pt x="15596" y="4517"/>
                      <a:pt x="15283" y="4517"/>
                    </a:cubicBezTo>
                    <a:cubicBezTo>
                      <a:pt x="14969" y="4517"/>
                      <a:pt x="14719" y="4264"/>
                      <a:pt x="14719" y="3954"/>
                    </a:cubicBezTo>
                    <a:lnTo>
                      <a:pt x="14719" y="1695"/>
                    </a:lnTo>
                    <a:cubicBezTo>
                      <a:pt x="14719" y="1382"/>
                      <a:pt x="14969" y="1129"/>
                      <a:pt x="15283" y="1129"/>
                    </a:cubicBezTo>
                    <a:close/>
                    <a:moveTo>
                      <a:pt x="3990" y="0"/>
                    </a:moveTo>
                    <a:cubicBezTo>
                      <a:pt x="3054" y="0"/>
                      <a:pt x="2298" y="759"/>
                      <a:pt x="2298" y="1695"/>
                    </a:cubicBezTo>
                    <a:lnTo>
                      <a:pt x="2298" y="2258"/>
                    </a:lnTo>
                    <a:lnTo>
                      <a:pt x="1696" y="2258"/>
                    </a:lnTo>
                    <a:cubicBezTo>
                      <a:pt x="759" y="2258"/>
                      <a:pt x="1" y="3017"/>
                      <a:pt x="1" y="3954"/>
                    </a:cubicBezTo>
                    <a:lnTo>
                      <a:pt x="1" y="6814"/>
                    </a:lnTo>
                    <a:lnTo>
                      <a:pt x="19273" y="6814"/>
                    </a:lnTo>
                    <a:lnTo>
                      <a:pt x="19273" y="3954"/>
                    </a:lnTo>
                    <a:cubicBezTo>
                      <a:pt x="19273" y="3017"/>
                      <a:pt x="18514" y="2258"/>
                      <a:pt x="17580" y="2258"/>
                    </a:cubicBezTo>
                    <a:lnTo>
                      <a:pt x="16978" y="2258"/>
                    </a:lnTo>
                    <a:lnTo>
                      <a:pt x="16978" y="1695"/>
                    </a:lnTo>
                    <a:cubicBezTo>
                      <a:pt x="16978" y="759"/>
                      <a:pt x="16219" y="0"/>
                      <a:pt x="15283" y="0"/>
                    </a:cubicBezTo>
                    <a:cubicBezTo>
                      <a:pt x="14346" y="0"/>
                      <a:pt x="13590" y="759"/>
                      <a:pt x="13590" y="1695"/>
                    </a:cubicBezTo>
                    <a:lnTo>
                      <a:pt x="13590" y="2258"/>
                    </a:lnTo>
                    <a:lnTo>
                      <a:pt x="11332" y="2258"/>
                    </a:lnTo>
                    <a:lnTo>
                      <a:pt x="11332" y="1695"/>
                    </a:lnTo>
                    <a:cubicBezTo>
                      <a:pt x="11332" y="759"/>
                      <a:pt x="10573" y="0"/>
                      <a:pt x="9637" y="0"/>
                    </a:cubicBezTo>
                    <a:cubicBezTo>
                      <a:pt x="8700" y="0"/>
                      <a:pt x="7944" y="759"/>
                      <a:pt x="7944" y="1695"/>
                    </a:cubicBezTo>
                    <a:lnTo>
                      <a:pt x="7944" y="2258"/>
                    </a:lnTo>
                    <a:lnTo>
                      <a:pt x="5686" y="2258"/>
                    </a:lnTo>
                    <a:lnTo>
                      <a:pt x="5686" y="1695"/>
                    </a:lnTo>
                    <a:cubicBezTo>
                      <a:pt x="5686" y="759"/>
                      <a:pt x="4927" y="0"/>
                      <a:pt x="39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0" name="Google Shape;2974;p40">
              <a:extLst>
                <a:ext uri="{FF2B5EF4-FFF2-40B4-BE49-F238E27FC236}">
                  <a16:creationId xmlns:a16="http://schemas.microsoft.com/office/drawing/2014/main" id="{D4697D92-B81E-54E1-C6D3-A521B1D5432E}"/>
                </a:ext>
              </a:extLst>
            </p:cNvPr>
            <p:cNvSpPr/>
            <p:nvPr/>
          </p:nvSpPr>
          <p:spPr>
            <a:xfrm>
              <a:off x="5627411" y="2479369"/>
              <a:ext cx="339253" cy="318060"/>
            </a:xfrm>
            <a:custGeom>
              <a:avLst/>
              <a:gdLst/>
              <a:ahLst/>
              <a:cxnLst/>
              <a:rect l="l" t="t" r="r" b="b"/>
              <a:pathLst>
                <a:path w="19273" h="18069" extrusionOk="0">
                  <a:moveTo>
                    <a:pt x="5456" y="7679"/>
                  </a:moveTo>
                  <a:cubicBezTo>
                    <a:pt x="6294" y="7679"/>
                    <a:pt x="6715" y="8694"/>
                    <a:pt x="6122" y="9284"/>
                  </a:cubicBezTo>
                  <a:cubicBezTo>
                    <a:pt x="5930" y="9476"/>
                    <a:pt x="5694" y="9562"/>
                    <a:pt x="5462" y="9562"/>
                  </a:cubicBezTo>
                  <a:cubicBezTo>
                    <a:pt x="4979" y="9562"/>
                    <a:pt x="4517" y="9188"/>
                    <a:pt x="4517" y="8622"/>
                  </a:cubicBezTo>
                  <a:cubicBezTo>
                    <a:pt x="4517" y="8101"/>
                    <a:pt x="4936" y="7679"/>
                    <a:pt x="5456" y="7679"/>
                  </a:cubicBezTo>
                  <a:close/>
                  <a:moveTo>
                    <a:pt x="9636" y="7679"/>
                  </a:moveTo>
                  <a:cubicBezTo>
                    <a:pt x="10473" y="7679"/>
                    <a:pt x="10892" y="8694"/>
                    <a:pt x="10299" y="9284"/>
                  </a:cubicBezTo>
                  <a:cubicBezTo>
                    <a:pt x="10107" y="9476"/>
                    <a:pt x="9872" y="9562"/>
                    <a:pt x="9640" y="9562"/>
                  </a:cubicBezTo>
                  <a:cubicBezTo>
                    <a:pt x="9157" y="9562"/>
                    <a:pt x="8694" y="9188"/>
                    <a:pt x="8694" y="8622"/>
                  </a:cubicBezTo>
                  <a:cubicBezTo>
                    <a:pt x="8694" y="8101"/>
                    <a:pt x="9115" y="7679"/>
                    <a:pt x="9636" y="7679"/>
                  </a:cubicBezTo>
                  <a:close/>
                  <a:moveTo>
                    <a:pt x="13813" y="7679"/>
                  </a:moveTo>
                  <a:cubicBezTo>
                    <a:pt x="14650" y="7679"/>
                    <a:pt x="15071" y="8694"/>
                    <a:pt x="14478" y="9284"/>
                  </a:cubicBezTo>
                  <a:cubicBezTo>
                    <a:pt x="14286" y="9476"/>
                    <a:pt x="14050" y="9562"/>
                    <a:pt x="13819" y="9562"/>
                  </a:cubicBezTo>
                  <a:cubicBezTo>
                    <a:pt x="13336" y="9562"/>
                    <a:pt x="12873" y="9188"/>
                    <a:pt x="12873" y="8622"/>
                  </a:cubicBezTo>
                  <a:cubicBezTo>
                    <a:pt x="12873" y="8101"/>
                    <a:pt x="13292" y="7679"/>
                    <a:pt x="13813" y="7679"/>
                  </a:cubicBezTo>
                  <a:close/>
                  <a:moveTo>
                    <a:pt x="9597" y="1"/>
                  </a:moveTo>
                  <a:cubicBezTo>
                    <a:pt x="4303" y="1"/>
                    <a:pt x="0" y="3801"/>
                    <a:pt x="0" y="8471"/>
                  </a:cubicBezTo>
                  <a:cubicBezTo>
                    <a:pt x="0" y="10444"/>
                    <a:pt x="780" y="12356"/>
                    <a:pt x="2201" y="13870"/>
                  </a:cubicBezTo>
                  <a:cubicBezTo>
                    <a:pt x="2481" y="15033"/>
                    <a:pt x="2138" y="16258"/>
                    <a:pt x="1292" y="17104"/>
                  </a:cubicBezTo>
                  <a:cubicBezTo>
                    <a:pt x="940" y="17460"/>
                    <a:pt x="1190" y="18068"/>
                    <a:pt x="1692" y="18068"/>
                  </a:cubicBezTo>
                  <a:cubicBezTo>
                    <a:pt x="3300" y="18065"/>
                    <a:pt x="4845" y="17442"/>
                    <a:pt x="6005" y="16328"/>
                  </a:cubicBezTo>
                  <a:cubicBezTo>
                    <a:pt x="7150" y="16731"/>
                    <a:pt x="8357" y="16939"/>
                    <a:pt x="9571" y="16939"/>
                  </a:cubicBezTo>
                  <a:cubicBezTo>
                    <a:pt x="9579" y="16939"/>
                    <a:pt x="9588" y="16939"/>
                    <a:pt x="9597" y="16939"/>
                  </a:cubicBezTo>
                  <a:cubicBezTo>
                    <a:pt x="14891" y="16939"/>
                    <a:pt x="19272" y="13139"/>
                    <a:pt x="19272" y="8471"/>
                  </a:cubicBezTo>
                  <a:cubicBezTo>
                    <a:pt x="19272" y="3801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41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A0B6-26E7-2F92-5AB5-0B8041B8B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920" y="318702"/>
            <a:ext cx="5935820" cy="450801"/>
          </a:xfrm>
        </p:spPr>
        <p:txBody>
          <a:bodyPr/>
          <a:lstStyle/>
          <a:p>
            <a:pPr algn="l"/>
            <a:r>
              <a:rPr lang="en-US" sz="2400" dirty="0"/>
              <a:t>Fault Tolerance in Cloud Computing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1F951-6569-5622-1AFA-7E20E3B94760}"/>
              </a:ext>
            </a:extLst>
          </p:cNvPr>
          <p:cNvSpPr txBox="1"/>
          <p:nvPr/>
        </p:nvSpPr>
        <p:spPr>
          <a:xfrm>
            <a:off x="365921" y="1824703"/>
            <a:ext cx="5046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Types of Failures</a:t>
            </a:r>
          </a:p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Failures in cloud can occur due to:</a:t>
            </a:r>
          </a:p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 failures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Server crashes, disk failures, power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failures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 bugs, operating system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Network failures</a:t>
            </a:r>
            <a:b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Connectivity loss, high latency, packet drops</a:t>
            </a:r>
          </a:p>
        </p:txBody>
      </p:sp>
      <p:pic>
        <p:nvPicPr>
          <p:cNvPr id="1026" name="Picture 2" descr="What is Fault Tolerance? | Creating a Fault Tolerant System | Imperva">
            <a:extLst>
              <a:ext uri="{FF2B5EF4-FFF2-40B4-BE49-F238E27FC236}">
                <a16:creationId xmlns:a16="http://schemas.microsoft.com/office/drawing/2014/main" id="{0E77799E-3A8F-23E4-FB32-30827D7E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73" y="2147257"/>
            <a:ext cx="3620429" cy="226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8FA6C1-A345-8318-3705-DA8418B13EEC}"/>
              </a:ext>
            </a:extLst>
          </p:cNvPr>
          <p:cNvSpPr txBox="1"/>
          <p:nvPr/>
        </p:nvSpPr>
        <p:spPr>
          <a:xfrm>
            <a:off x="365920" y="996715"/>
            <a:ext cx="8360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Fault tolerance is the ability of a cloud system to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operating correctly even when failures occur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32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A0B6-26E7-2F92-5AB5-0B8041B8B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919" y="132849"/>
            <a:ext cx="4771075" cy="678013"/>
          </a:xfrm>
        </p:spPr>
        <p:txBody>
          <a:bodyPr/>
          <a:lstStyle/>
          <a:p>
            <a:pPr algn="l"/>
            <a:r>
              <a:rPr lang="en-US" sz="2400" dirty="0"/>
              <a:t>Reasons for Fault Occurrence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1F951-6569-5622-1AFA-7E20E3B94760}"/>
              </a:ext>
            </a:extLst>
          </p:cNvPr>
          <p:cNvSpPr txBox="1"/>
          <p:nvPr/>
        </p:nvSpPr>
        <p:spPr>
          <a:xfrm>
            <a:off x="365919" y="733474"/>
            <a:ext cx="535837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Faults in cloud systems can occur due to multiple reasons, including: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 failures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Server, storage, or power component breakdowns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bugs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 errors or system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Network issues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Connectivity loss or unstable network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Human errors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Misconfiguration, accidental deletion, or incorrect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Natural disasters &amp; external events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 outages, earthquakes, floods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Security breaches</a:t>
            </a:r>
            <a:b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Cyberattacks, malware, or denial-of-service attacks</a:t>
            </a:r>
          </a:p>
        </p:txBody>
      </p:sp>
      <p:sp>
        <p:nvSpPr>
          <p:cNvPr id="4" name="Google Shape;2008;p33">
            <a:extLst>
              <a:ext uri="{FF2B5EF4-FFF2-40B4-BE49-F238E27FC236}">
                <a16:creationId xmlns:a16="http://schemas.microsoft.com/office/drawing/2014/main" id="{F449B697-11E4-D292-A0B1-407CD2854D99}"/>
              </a:ext>
            </a:extLst>
          </p:cNvPr>
          <p:cNvSpPr/>
          <p:nvPr/>
        </p:nvSpPr>
        <p:spPr>
          <a:xfrm>
            <a:off x="5514864" y="1013832"/>
            <a:ext cx="3398700" cy="33984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09;p33">
            <a:extLst>
              <a:ext uri="{FF2B5EF4-FFF2-40B4-BE49-F238E27FC236}">
                <a16:creationId xmlns:a16="http://schemas.microsoft.com/office/drawing/2014/main" id="{72D0BE9C-EFA8-82BB-3E03-3F74802B9EC3}"/>
              </a:ext>
            </a:extLst>
          </p:cNvPr>
          <p:cNvSpPr/>
          <p:nvPr/>
        </p:nvSpPr>
        <p:spPr>
          <a:xfrm>
            <a:off x="6519389" y="2228656"/>
            <a:ext cx="1461471" cy="3398409"/>
          </a:xfrm>
          <a:custGeom>
            <a:avLst/>
            <a:gdLst/>
            <a:ahLst/>
            <a:cxnLst/>
            <a:rect l="l" t="t" r="r" b="b"/>
            <a:pathLst>
              <a:path w="18668" h="37800" extrusionOk="0">
                <a:moveTo>
                  <a:pt x="18667" y="1"/>
                </a:moveTo>
                <a:lnTo>
                  <a:pt x="9334" y="5373"/>
                </a:lnTo>
                <a:lnTo>
                  <a:pt x="0" y="466"/>
                </a:lnTo>
                <a:lnTo>
                  <a:pt x="0" y="32563"/>
                </a:lnTo>
                <a:lnTo>
                  <a:pt x="9109" y="37800"/>
                </a:lnTo>
                <a:lnTo>
                  <a:pt x="18232" y="32533"/>
                </a:lnTo>
                <a:lnTo>
                  <a:pt x="186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2019;p33">
            <a:extLst>
              <a:ext uri="{FF2B5EF4-FFF2-40B4-BE49-F238E27FC236}">
                <a16:creationId xmlns:a16="http://schemas.microsoft.com/office/drawing/2014/main" id="{BAFF2116-50DE-16AB-AC8D-68B644792285}"/>
              </a:ext>
            </a:extLst>
          </p:cNvPr>
          <p:cNvGrpSpPr/>
          <p:nvPr/>
        </p:nvGrpSpPr>
        <p:grpSpPr>
          <a:xfrm>
            <a:off x="6056907" y="1458535"/>
            <a:ext cx="2338168" cy="2066646"/>
            <a:chOff x="9649226" y="2033966"/>
            <a:chExt cx="831230" cy="734677"/>
          </a:xfrm>
        </p:grpSpPr>
        <p:sp>
          <p:nvSpPr>
            <p:cNvPr id="8" name="Google Shape;2020;p33">
              <a:extLst>
                <a:ext uri="{FF2B5EF4-FFF2-40B4-BE49-F238E27FC236}">
                  <a16:creationId xmlns:a16="http://schemas.microsoft.com/office/drawing/2014/main" id="{4DA65436-81CA-F074-6E48-5EA87E7A4CC5}"/>
                </a:ext>
              </a:extLst>
            </p:cNvPr>
            <p:cNvSpPr/>
            <p:nvPr/>
          </p:nvSpPr>
          <p:spPr>
            <a:xfrm>
              <a:off x="9676941" y="2143372"/>
              <a:ext cx="211920" cy="100542"/>
            </a:xfrm>
            <a:custGeom>
              <a:avLst/>
              <a:gdLst/>
              <a:ahLst/>
              <a:cxnLst/>
              <a:rect l="l" t="t" r="r" b="b"/>
              <a:pathLst>
                <a:path w="7295" h="3461" extrusionOk="0">
                  <a:moveTo>
                    <a:pt x="159" y="2550"/>
                  </a:moveTo>
                  <a:lnTo>
                    <a:pt x="103" y="2574"/>
                  </a:lnTo>
                  <a:lnTo>
                    <a:pt x="1" y="2642"/>
                  </a:lnTo>
                  <a:lnTo>
                    <a:pt x="159" y="2550"/>
                  </a:lnTo>
                  <a:close/>
                  <a:moveTo>
                    <a:pt x="1" y="2642"/>
                  </a:moveTo>
                  <a:lnTo>
                    <a:pt x="1" y="2642"/>
                  </a:lnTo>
                  <a:lnTo>
                    <a:pt x="1" y="2642"/>
                  </a:lnTo>
                  <a:close/>
                  <a:moveTo>
                    <a:pt x="4909" y="1"/>
                  </a:moveTo>
                  <a:lnTo>
                    <a:pt x="4772" y="18"/>
                  </a:lnTo>
                  <a:lnTo>
                    <a:pt x="4636" y="35"/>
                  </a:lnTo>
                  <a:lnTo>
                    <a:pt x="4517" y="69"/>
                  </a:lnTo>
                  <a:lnTo>
                    <a:pt x="4397" y="120"/>
                  </a:lnTo>
                  <a:lnTo>
                    <a:pt x="4278" y="171"/>
                  </a:lnTo>
                  <a:lnTo>
                    <a:pt x="4159" y="222"/>
                  </a:lnTo>
                  <a:lnTo>
                    <a:pt x="159" y="2550"/>
                  </a:lnTo>
                  <a:lnTo>
                    <a:pt x="159" y="2550"/>
                  </a:lnTo>
                  <a:lnTo>
                    <a:pt x="222" y="2523"/>
                  </a:lnTo>
                  <a:lnTo>
                    <a:pt x="358" y="2489"/>
                  </a:lnTo>
                  <a:lnTo>
                    <a:pt x="478" y="2455"/>
                  </a:lnTo>
                  <a:lnTo>
                    <a:pt x="614" y="2438"/>
                  </a:lnTo>
                  <a:lnTo>
                    <a:pt x="750" y="2421"/>
                  </a:lnTo>
                  <a:lnTo>
                    <a:pt x="1040" y="2438"/>
                  </a:lnTo>
                  <a:lnTo>
                    <a:pt x="1347" y="2472"/>
                  </a:lnTo>
                  <a:lnTo>
                    <a:pt x="1654" y="2557"/>
                  </a:lnTo>
                  <a:lnTo>
                    <a:pt x="1994" y="2693"/>
                  </a:lnTo>
                  <a:lnTo>
                    <a:pt x="2318" y="2864"/>
                  </a:lnTo>
                  <a:lnTo>
                    <a:pt x="2540" y="3000"/>
                  </a:lnTo>
                  <a:lnTo>
                    <a:pt x="2744" y="3136"/>
                  </a:lnTo>
                  <a:lnTo>
                    <a:pt x="2932" y="3290"/>
                  </a:lnTo>
                  <a:lnTo>
                    <a:pt x="3136" y="3460"/>
                  </a:lnTo>
                  <a:lnTo>
                    <a:pt x="7294" y="1040"/>
                  </a:lnTo>
                  <a:lnTo>
                    <a:pt x="7090" y="870"/>
                  </a:lnTo>
                  <a:lnTo>
                    <a:pt x="6902" y="716"/>
                  </a:lnTo>
                  <a:lnTo>
                    <a:pt x="6698" y="580"/>
                  </a:lnTo>
                  <a:lnTo>
                    <a:pt x="6493" y="461"/>
                  </a:lnTo>
                  <a:lnTo>
                    <a:pt x="6153" y="273"/>
                  </a:lnTo>
                  <a:lnTo>
                    <a:pt x="5829" y="154"/>
                  </a:lnTo>
                  <a:lnTo>
                    <a:pt x="5505" y="52"/>
                  </a:lnTo>
                  <a:lnTo>
                    <a:pt x="5198" y="1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21;p33">
              <a:extLst>
                <a:ext uri="{FF2B5EF4-FFF2-40B4-BE49-F238E27FC236}">
                  <a16:creationId xmlns:a16="http://schemas.microsoft.com/office/drawing/2014/main" id="{2B5DBBC0-F9D1-6B89-547F-97A22C3D506C}"/>
                </a:ext>
              </a:extLst>
            </p:cNvPr>
            <p:cNvSpPr/>
            <p:nvPr/>
          </p:nvSpPr>
          <p:spPr>
            <a:xfrm>
              <a:off x="9906154" y="2381008"/>
              <a:ext cx="120819" cy="157945"/>
            </a:xfrm>
            <a:custGeom>
              <a:avLst/>
              <a:gdLst/>
              <a:ahLst/>
              <a:cxnLst/>
              <a:rect l="l" t="t" r="r" b="b"/>
              <a:pathLst>
                <a:path w="4159" h="5437" extrusionOk="0">
                  <a:moveTo>
                    <a:pt x="4159" y="0"/>
                  </a:moveTo>
                  <a:lnTo>
                    <a:pt x="1" y="2420"/>
                  </a:lnTo>
                  <a:lnTo>
                    <a:pt x="1" y="5437"/>
                  </a:lnTo>
                  <a:lnTo>
                    <a:pt x="4159" y="3017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22;p33">
              <a:extLst>
                <a:ext uri="{FF2B5EF4-FFF2-40B4-BE49-F238E27FC236}">
                  <a16:creationId xmlns:a16="http://schemas.microsoft.com/office/drawing/2014/main" id="{AF5D93D4-B64C-912B-D486-1E3505475A68}"/>
                </a:ext>
              </a:extLst>
            </p:cNvPr>
            <p:cNvSpPr/>
            <p:nvPr/>
          </p:nvSpPr>
          <p:spPr>
            <a:xfrm>
              <a:off x="10029447" y="2452299"/>
              <a:ext cx="142577" cy="79742"/>
            </a:xfrm>
            <a:custGeom>
              <a:avLst/>
              <a:gdLst/>
              <a:ahLst/>
              <a:cxnLst/>
              <a:rect l="l" t="t" r="r" b="b"/>
              <a:pathLst>
                <a:path w="4908" h="2745" extrusionOk="0">
                  <a:moveTo>
                    <a:pt x="4175" y="0"/>
                  </a:moveTo>
                  <a:lnTo>
                    <a:pt x="0" y="2420"/>
                  </a:lnTo>
                  <a:lnTo>
                    <a:pt x="511" y="2710"/>
                  </a:lnTo>
                  <a:lnTo>
                    <a:pt x="579" y="2744"/>
                  </a:lnTo>
                  <a:lnTo>
                    <a:pt x="699" y="2744"/>
                  </a:lnTo>
                  <a:lnTo>
                    <a:pt x="750" y="2727"/>
                  </a:lnTo>
                  <a:lnTo>
                    <a:pt x="4908" y="307"/>
                  </a:lnTo>
                  <a:lnTo>
                    <a:pt x="4908" y="307"/>
                  </a:lnTo>
                  <a:lnTo>
                    <a:pt x="4857" y="324"/>
                  </a:lnTo>
                  <a:lnTo>
                    <a:pt x="4806" y="341"/>
                  </a:lnTo>
                  <a:lnTo>
                    <a:pt x="4738" y="324"/>
                  </a:lnTo>
                  <a:lnTo>
                    <a:pt x="4669" y="29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23;p33">
              <a:extLst>
                <a:ext uri="{FF2B5EF4-FFF2-40B4-BE49-F238E27FC236}">
                  <a16:creationId xmlns:a16="http://schemas.microsoft.com/office/drawing/2014/main" id="{D308E6CD-1D19-6496-A7EE-5272D9388127}"/>
                </a:ext>
              </a:extLst>
            </p:cNvPr>
            <p:cNvSpPr/>
            <p:nvPr/>
          </p:nvSpPr>
          <p:spPr>
            <a:xfrm>
              <a:off x="9881402" y="2291909"/>
              <a:ext cx="200038" cy="159426"/>
            </a:xfrm>
            <a:custGeom>
              <a:avLst/>
              <a:gdLst/>
              <a:ahLst/>
              <a:cxnLst/>
              <a:rect l="l" t="t" r="r" b="b"/>
              <a:pathLst>
                <a:path w="6886" h="5488" extrusionOk="0">
                  <a:moveTo>
                    <a:pt x="6885" y="0"/>
                  </a:moveTo>
                  <a:lnTo>
                    <a:pt x="2727" y="2420"/>
                  </a:lnTo>
                  <a:lnTo>
                    <a:pt x="86" y="4380"/>
                  </a:lnTo>
                  <a:lnTo>
                    <a:pt x="52" y="4414"/>
                  </a:lnTo>
                  <a:lnTo>
                    <a:pt x="35" y="4448"/>
                  </a:lnTo>
                  <a:lnTo>
                    <a:pt x="1" y="4550"/>
                  </a:lnTo>
                  <a:lnTo>
                    <a:pt x="18" y="4652"/>
                  </a:lnTo>
                  <a:lnTo>
                    <a:pt x="35" y="4772"/>
                  </a:lnTo>
                  <a:lnTo>
                    <a:pt x="86" y="4891"/>
                  </a:lnTo>
                  <a:lnTo>
                    <a:pt x="154" y="5010"/>
                  </a:lnTo>
                  <a:lnTo>
                    <a:pt x="239" y="5112"/>
                  </a:lnTo>
                  <a:lnTo>
                    <a:pt x="359" y="5198"/>
                  </a:lnTo>
                  <a:lnTo>
                    <a:pt x="853" y="5487"/>
                  </a:lnTo>
                  <a:lnTo>
                    <a:pt x="5011" y="3067"/>
                  </a:lnTo>
                  <a:lnTo>
                    <a:pt x="4517" y="2778"/>
                  </a:lnTo>
                  <a:lnTo>
                    <a:pt x="4414" y="2693"/>
                  </a:lnTo>
                  <a:lnTo>
                    <a:pt x="4312" y="2590"/>
                  </a:lnTo>
                  <a:lnTo>
                    <a:pt x="4244" y="2488"/>
                  </a:lnTo>
                  <a:lnTo>
                    <a:pt x="4193" y="2352"/>
                  </a:lnTo>
                  <a:lnTo>
                    <a:pt x="4176" y="2232"/>
                  </a:lnTo>
                  <a:lnTo>
                    <a:pt x="4176" y="2130"/>
                  </a:lnTo>
                  <a:lnTo>
                    <a:pt x="4193" y="2028"/>
                  </a:lnTo>
                  <a:lnTo>
                    <a:pt x="4210" y="1994"/>
                  </a:lnTo>
                  <a:lnTo>
                    <a:pt x="4244" y="1960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4;p33">
              <a:extLst>
                <a:ext uri="{FF2B5EF4-FFF2-40B4-BE49-F238E27FC236}">
                  <a16:creationId xmlns:a16="http://schemas.microsoft.com/office/drawing/2014/main" id="{F704DF83-8E47-34A3-D233-CC1E0DC5DD30}"/>
                </a:ext>
              </a:extLst>
            </p:cNvPr>
            <p:cNvSpPr/>
            <p:nvPr/>
          </p:nvSpPr>
          <p:spPr>
            <a:xfrm>
              <a:off x="9960625" y="2291909"/>
              <a:ext cx="121313" cy="70301"/>
            </a:xfrm>
            <a:custGeom>
              <a:avLst/>
              <a:gdLst/>
              <a:ahLst/>
              <a:cxnLst/>
              <a:rect l="l" t="t" r="r" b="b"/>
              <a:pathLst>
                <a:path w="4176" h="2420" extrusionOk="0">
                  <a:moveTo>
                    <a:pt x="4158" y="0"/>
                  </a:moveTo>
                  <a:lnTo>
                    <a:pt x="0" y="2420"/>
                  </a:lnTo>
                  <a:lnTo>
                    <a:pt x="17" y="2420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5;p33">
              <a:extLst>
                <a:ext uri="{FF2B5EF4-FFF2-40B4-BE49-F238E27FC236}">
                  <a16:creationId xmlns:a16="http://schemas.microsoft.com/office/drawing/2014/main" id="{2D45FDC7-3301-ED00-EDF0-2C280C8606F4}"/>
                </a:ext>
              </a:extLst>
            </p:cNvPr>
            <p:cNvSpPr/>
            <p:nvPr/>
          </p:nvSpPr>
          <p:spPr>
            <a:xfrm>
              <a:off x="9820018" y="2033966"/>
              <a:ext cx="422794" cy="349036"/>
            </a:xfrm>
            <a:custGeom>
              <a:avLst/>
              <a:gdLst/>
              <a:ahLst/>
              <a:cxnLst/>
              <a:rect l="l" t="t" r="r" b="b"/>
              <a:pathLst>
                <a:path w="14554" h="12015" extrusionOk="0">
                  <a:moveTo>
                    <a:pt x="5607" y="0"/>
                  </a:moveTo>
                  <a:lnTo>
                    <a:pt x="5352" y="35"/>
                  </a:lnTo>
                  <a:lnTo>
                    <a:pt x="5096" y="69"/>
                  </a:lnTo>
                  <a:lnTo>
                    <a:pt x="4840" y="137"/>
                  </a:lnTo>
                  <a:lnTo>
                    <a:pt x="4602" y="205"/>
                  </a:lnTo>
                  <a:lnTo>
                    <a:pt x="4380" y="307"/>
                  </a:lnTo>
                  <a:lnTo>
                    <a:pt x="4159" y="427"/>
                  </a:lnTo>
                  <a:lnTo>
                    <a:pt x="1" y="2846"/>
                  </a:lnTo>
                  <a:lnTo>
                    <a:pt x="222" y="2727"/>
                  </a:lnTo>
                  <a:lnTo>
                    <a:pt x="444" y="2625"/>
                  </a:lnTo>
                  <a:lnTo>
                    <a:pt x="682" y="2557"/>
                  </a:lnTo>
                  <a:lnTo>
                    <a:pt x="938" y="2489"/>
                  </a:lnTo>
                  <a:lnTo>
                    <a:pt x="1176" y="2454"/>
                  </a:lnTo>
                  <a:lnTo>
                    <a:pt x="1449" y="2420"/>
                  </a:lnTo>
                  <a:lnTo>
                    <a:pt x="1722" y="2420"/>
                  </a:lnTo>
                  <a:lnTo>
                    <a:pt x="1994" y="2437"/>
                  </a:lnTo>
                  <a:lnTo>
                    <a:pt x="2267" y="2471"/>
                  </a:lnTo>
                  <a:lnTo>
                    <a:pt x="2557" y="2523"/>
                  </a:lnTo>
                  <a:lnTo>
                    <a:pt x="2864" y="2591"/>
                  </a:lnTo>
                  <a:lnTo>
                    <a:pt x="3170" y="2693"/>
                  </a:lnTo>
                  <a:lnTo>
                    <a:pt x="3477" y="2812"/>
                  </a:lnTo>
                  <a:lnTo>
                    <a:pt x="3784" y="2949"/>
                  </a:lnTo>
                  <a:lnTo>
                    <a:pt x="4108" y="3102"/>
                  </a:lnTo>
                  <a:lnTo>
                    <a:pt x="4414" y="3272"/>
                  </a:lnTo>
                  <a:lnTo>
                    <a:pt x="4687" y="3426"/>
                  </a:lnTo>
                  <a:lnTo>
                    <a:pt x="4960" y="3613"/>
                  </a:lnTo>
                  <a:lnTo>
                    <a:pt x="5215" y="3784"/>
                  </a:lnTo>
                  <a:lnTo>
                    <a:pt x="5471" y="3988"/>
                  </a:lnTo>
                  <a:lnTo>
                    <a:pt x="5982" y="4397"/>
                  </a:lnTo>
                  <a:lnTo>
                    <a:pt x="6476" y="4857"/>
                  </a:lnTo>
                  <a:lnTo>
                    <a:pt x="6936" y="5334"/>
                  </a:lnTo>
                  <a:lnTo>
                    <a:pt x="7397" y="5863"/>
                  </a:lnTo>
                  <a:lnTo>
                    <a:pt x="7823" y="6408"/>
                  </a:lnTo>
                  <a:lnTo>
                    <a:pt x="8232" y="6970"/>
                  </a:lnTo>
                  <a:lnTo>
                    <a:pt x="8606" y="7567"/>
                  </a:lnTo>
                  <a:lnTo>
                    <a:pt x="8964" y="8163"/>
                  </a:lnTo>
                  <a:lnTo>
                    <a:pt x="9288" y="8794"/>
                  </a:lnTo>
                  <a:lnTo>
                    <a:pt x="9578" y="9424"/>
                  </a:lnTo>
                  <a:lnTo>
                    <a:pt x="9833" y="10072"/>
                  </a:lnTo>
                  <a:lnTo>
                    <a:pt x="10055" y="10720"/>
                  </a:lnTo>
                  <a:lnTo>
                    <a:pt x="10242" y="11367"/>
                  </a:lnTo>
                  <a:lnTo>
                    <a:pt x="10396" y="12015"/>
                  </a:lnTo>
                  <a:lnTo>
                    <a:pt x="14554" y="9595"/>
                  </a:lnTo>
                  <a:lnTo>
                    <a:pt x="14401" y="8947"/>
                  </a:lnTo>
                  <a:lnTo>
                    <a:pt x="14213" y="8300"/>
                  </a:lnTo>
                  <a:lnTo>
                    <a:pt x="13992" y="7652"/>
                  </a:lnTo>
                  <a:lnTo>
                    <a:pt x="13736" y="7004"/>
                  </a:lnTo>
                  <a:lnTo>
                    <a:pt x="13446" y="6374"/>
                  </a:lnTo>
                  <a:lnTo>
                    <a:pt x="13122" y="5760"/>
                  </a:lnTo>
                  <a:lnTo>
                    <a:pt x="12765" y="5147"/>
                  </a:lnTo>
                  <a:lnTo>
                    <a:pt x="12390" y="4551"/>
                  </a:lnTo>
                  <a:lnTo>
                    <a:pt x="11981" y="3988"/>
                  </a:lnTo>
                  <a:lnTo>
                    <a:pt x="11555" y="3443"/>
                  </a:lnTo>
                  <a:lnTo>
                    <a:pt x="11095" y="2915"/>
                  </a:lnTo>
                  <a:lnTo>
                    <a:pt x="10634" y="2437"/>
                  </a:lnTo>
                  <a:lnTo>
                    <a:pt x="10140" y="1977"/>
                  </a:lnTo>
                  <a:lnTo>
                    <a:pt x="9629" y="1568"/>
                  </a:lnTo>
                  <a:lnTo>
                    <a:pt x="9373" y="1364"/>
                  </a:lnTo>
                  <a:lnTo>
                    <a:pt x="9118" y="1193"/>
                  </a:lnTo>
                  <a:lnTo>
                    <a:pt x="8845" y="1023"/>
                  </a:lnTo>
                  <a:lnTo>
                    <a:pt x="8572" y="853"/>
                  </a:lnTo>
                  <a:lnTo>
                    <a:pt x="8266" y="682"/>
                  </a:lnTo>
                  <a:lnTo>
                    <a:pt x="7942" y="529"/>
                  </a:lnTo>
                  <a:lnTo>
                    <a:pt x="7635" y="392"/>
                  </a:lnTo>
                  <a:lnTo>
                    <a:pt x="7328" y="273"/>
                  </a:lnTo>
                  <a:lnTo>
                    <a:pt x="7022" y="188"/>
                  </a:lnTo>
                  <a:lnTo>
                    <a:pt x="6732" y="103"/>
                  </a:lnTo>
                  <a:lnTo>
                    <a:pt x="6442" y="52"/>
                  </a:lnTo>
                  <a:lnTo>
                    <a:pt x="6152" y="18"/>
                  </a:lnTo>
                  <a:lnTo>
                    <a:pt x="5880" y="0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26;p33">
              <a:extLst>
                <a:ext uri="{FF2B5EF4-FFF2-40B4-BE49-F238E27FC236}">
                  <a16:creationId xmlns:a16="http://schemas.microsoft.com/office/drawing/2014/main" id="{4D0015EA-C26C-AB2E-6209-0D387EB4E0FF}"/>
                </a:ext>
              </a:extLst>
            </p:cNvPr>
            <p:cNvSpPr/>
            <p:nvPr/>
          </p:nvSpPr>
          <p:spPr>
            <a:xfrm>
              <a:off x="10122003" y="2312681"/>
              <a:ext cx="271821" cy="270339"/>
            </a:xfrm>
            <a:custGeom>
              <a:avLst/>
              <a:gdLst/>
              <a:ahLst/>
              <a:cxnLst/>
              <a:rect l="l" t="t" r="r" b="b"/>
              <a:pathLst>
                <a:path w="9357" h="9306" extrusionOk="0">
                  <a:moveTo>
                    <a:pt x="4159" y="1"/>
                  </a:moveTo>
                  <a:lnTo>
                    <a:pt x="1" y="2421"/>
                  </a:lnTo>
                  <a:lnTo>
                    <a:pt x="256" y="2506"/>
                  </a:lnTo>
                  <a:lnTo>
                    <a:pt x="512" y="2608"/>
                  </a:lnTo>
                  <a:lnTo>
                    <a:pt x="768" y="2727"/>
                  </a:lnTo>
                  <a:lnTo>
                    <a:pt x="1023" y="2864"/>
                  </a:lnTo>
                  <a:lnTo>
                    <a:pt x="1415" y="3119"/>
                  </a:lnTo>
                  <a:lnTo>
                    <a:pt x="1790" y="3392"/>
                  </a:lnTo>
                  <a:lnTo>
                    <a:pt x="2148" y="3699"/>
                  </a:lnTo>
                  <a:lnTo>
                    <a:pt x="2506" y="4040"/>
                  </a:lnTo>
                  <a:lnTo>
                    <a:pt x="2847" y="4397"/>
                  </a:lnTo>
                  <a:lnTo>
                    <a:pt x="3171" y="4772"/>
                  </a:lnTo>
                  <a:lnTo>
                    <a:pt x="3477" y="5181"/>
                  </a:lnTo>
                  <a:lnTo>
                    <a:pt x="3767" y="5607"/>
                  </a:lnTo>
                  <a:lnTo>
                    <a:pt x="4023" y="6050"/>
                  </a:lnTo>
                  <a:lnTo>
                    <a:pt x="4278" y="6494"/>
                  </a:lnTo>
                  <a:lnTo>
                    <a:pt x="4500" y="6954"/>
                  </a:lnTo>
                  <a:lnTo>
                    <a:pt x="4687" y="7414"/>
                  </a:lnTo>
                  <a:lnTo>
                    <a:pt x="4858" y="7891"/>
                  </a:lnTo>
                  <a:lnTo>
                    <a:pt x="5011" y="8368"/>
                  </a:lnTo>
                  <a:lnTo>
                    <a:pt x="5113" y="8845"/>
                  </a:lnTo>
                  <a:lnTo>
                    <a:pt x="5198" y="9305"/>
                  </a:lnTo>
                  <a:lnTo>
                    <a:pt x="9357" y="6886"/>
                  </a:lnTo>
                  <a:lnTo>
                    <a:pt x="9271" y="6425"/>
                  </a:lnTo>
                  <a:lnTo>
                    <a:pt x="9169" y="5948"/>
                  </a:lnTo>
                  <a:lnTo>
                    <a:pt x="9016" y="5471"/>
                  </a:lnTo>
                  <a:lnTo>
                    <a:pt x="8845" y="4994"/>
                  </a:lnTo>
                  <a:lnTo>
                    <a:pt x="8658" y="4534"/>
                  </a:lnTo>
                  <a:lnTo>
                    <a:pt x="8436" y="4074"/>
                  </a:lnTo>
                  <a:lnTo>
                    <a:pt x="8198" y="3631"/>
                  </a:lnTo>
                  <a:lnTo>
                    <a:pt x="7925" y="3188"/>
                  </a:lnTo>
                  <a:lnTo>
                    <a:pt x="7635" y="2761"/>
                  </a:lnTo>
                  <a:lnTo>
                    <a:pt x="7329" y="2352"/>
                  </a:lnTo>
                  <a:lnTo>
                    <a:pt x="7005" y="1978"/>
                  </a:lnTo>
                  <a:lnTo>
                    <a:pt x="6664" y="1620"/>
                  </a:lnTo>
                  <a:lnTo>
                    <a:pt x="6323" y="1279"/>
                  </a:lnTo>
                  <a:lnTo>
                    <a:pt x="5948" y="972"/>
                  </a:lnTo>
                  <a:lnTo>
                    <a:pt x="5573" y="699"/>
                  </a:lnTo>
                  <a:lnTo>
                    <a:pt x="5181" y="444"/>
                  </a:lnTo>
                  <a:lnTo>
                    <a:pt x="4926" y="308"/>
                  </a:lnTo>
                  <a:lnTo>
                    <a:pt x="4670" y="188"/>
                  </a:lnTo>
                  <a:lnTo>
                    <a:pt x="4415" y="86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7;p33">
              <a:extLst>
                <a:ext uri="{FF2B5EF4-FFF2-40B4-BE49-F238E27FC236}">
                  <a16:creationId xmlns:a16="http://schemas.microsoft.com/office/drawing/2014/main" id="{0E42411F-503A-EB9E-0C15-E4F5FA8EA9C3}"/>
                </a:ext>
              </a:extLst>
            </p:cNvPr>
            <p:cNvSpPr/>
            <p:nvPr/>
          </p:nvSpPr>
          <p:spPr>
            <a:xfrm>
              <a:off x="10273011" y="2512696"/>
              <a:ext cx="207446" cy="251021"/>
            </a:xfrm>
            <a:custGeom>
              <a:avLst/>
              <a:gdLst/>
              <a:ahLst/>
              <a:cxnLst/>
              <a:rect l="l" t="t" r="r" b="b"/>
              <a:pathLst>
                <a:path w="7141" h="8641" extrusionOk="0">
                  <a:moveTo>
                    <a:pt x="4159" y="1"/>
                  </a:moveTo>
                  <a:lnTo>
                    <a:pt x="0" y="2420"/>
                  </a:lnTo>
                  <a:lnTo>
                    <a:pt x="222" y="2523"/>
                  </a:lnTo>
                  <a:lnTo>
                    <a:pt x="461" y="2642"/>
                  </a:lnTo>
                  <a:lnTo>
                    <a:pt x="716" y="2812"/>
                  </a:lnTo>
                  <a:lnTo>
                    <a:pt x="972" y="3000"/>
                  </a:lnTo>
                  <a:lnTo>
                    <a:pt x="1210" y="3204"/>
                  </a:lnTo>
                  <a:lnTo>
                    <a:pt x="1449" y="3443"/>
                  </a:lnTo>
                  <a:lnTo>
                    <a:pt x="1670" y="3681"/>
                  </a:lnTo>
                  <a:lnTo>
                    <a:pt x="1875" y="3954"/>
                  </a:lnTo>
                  <a:lnTo>
                    <a:pt x="2062" y="4227"/>
                  </a:lnTo>
                  <a:lnTo>
                    <a:pt x="2250" y="4534"/>
                  </a:lnTo>
                  <a:lnTo>
                    <a:pt x="2420" y="4823"/>
                  </a:lnTo>
                  <a:lnTo>
                    <a:pt x="2557" y="5130"/>
                  </a:lnTo>
                  <a:lnTo>
                    <a:pt x="2676" y="5454"/>
                  </a:lnTo>
                  <a:lnTo>
                    <a:pt x="2795" y="5760"/>
                  </a:lnTo>
                  <a:lnTo>
                    <a:pt x="2880" y="6084"/>
                  </a:lnTo>
                  <a:lnTo>
                    <a:pt x="2932" y="6391"/>
                  </a:lnTo>
                  <a:lnTo>
                    <a:pt x="2966" y="6715"/>
                  </a:lnTo>
                  <a:lnTo>
                    <a:pt x="2983" y="7005"/>
                  </a:lnTo>
                  <a:lnTo>
                    <a:pt x="2966" y="7294"/>
                  </a:lnTo>
                  <a:lnTo>
                    <a:pt x="2932" y="7567"/>
                  </a:lnTo>
                  <a:lnTo>
                    <a:pt x="2863" y="7805"/>
                  </a:lnTo>
                  <a:lnTo>
                    <a:pt x="2778" y="8027"/>
                  </a:lnTo>
                  <a:lnTo>
                    <a:pt x="2676" y="8214"/>
                  </a:lnTo>
                  <a:lnTo>
                    <a:pt x="2557" y="8385"/>
                  </a:lnTo>
                  <a:lnTo>
                    <a:pt x="2403" y="8521"/>
                  </a:lnTo>
                  <a:lnTo>
                    <a:pt x="2250" y="8640"/>
                  </a:lnTo>
                  <a:lnTo>
                    <a:pt x="6408" y="6221"/>
                  </a:lnTo>
                  <a:lnTo>
                    <a:pt x="6561" y="6101"/>
                  </a:lnTo>
                  <a:lnTo>
                    <a:pt x="6715" y="5965"/>
                  </a:lnTo>
                  <a:lnTo>
                    <a:pt x="6834" y="5795"/>
                  </a:lnTo>
                  <a:lnTo>
                    <a:pt x="6953" y="5607"/>
                  </a:lnTo>
                  <a:lnTo>
                    <a:pt x="7039" y="5386"/>
                  </a:lnTo>
                  <a:lnTo>
                    <a:pt x="7090" y="5147"/>
                  </a:lnTo>
                  <a:lnTo>
                    <a:pt x="7124" y="4874"/>
                  </a:lnTo>
                  <a:lnTo>
                    <a:pt x="7141" y="4602"/>
                  </a:lnTo>
                  <a:lnTo>
                    <a:pt x="7141" y="4295"/>
                  </a:lnTo>
                  <a:lnTo>
                    <a:pt x="7090" y="3971"/>
                  </a:lnTo>
                  <a:lnTo>
                    <a:pt x="7039" y="3664"/>
                  </a:lnTo>
                  <a:lnTo>
                    <a:pt x="6953" y="3341"/>
                  </a:lnTo>
                  <a:lnTo>
                    <a:pt x="6851" y="3034"/>
                  </a:lnTo>
                  <a:lnTo>
                    <a:pt x="6715" y="2710"/>
                  </a:lnTo>
                  <a:lnTo>
                    <a:pt x="6578" y="2403"/>
                  </a:lnTo>
                  <a:lnTo>
                    <a:pt x="6408" y="2114"/>
                  </a:lnTo>
                  <a:lnTo>
                    <a:pt x="6238" y="1824"/>
                  </a:lnTo>
                  <a:lnTo>
                    <a:pt x="6033" y="1534"/>
                  </a:lnTo>
                  <a:lnTo>
                    <a:pt x="5829" y="1279"/>
                  </a:lnTo>
                  <a:lnTo>
                    <a:pt x="5607" y="1023"/>
                  </a:lnTo>
                  <a:lnTo>
                    <a:pt x="5368" y="784"/>
                  </a:lnTo>
                  <a:lnTo>
                    <a:pt x="5130" y="580"/>
                  </a:lnTo>
                  <a:lnTo>
                    <a:pt x="4874" y="392"/>
                  </a:lnTo>
                  <a:lnTo>
                    <a:pt x="4619" y="222"/>
                  </a:lnTo>
                  <a:lnTo>
                    <a:pt x="4397" y="103"/>
                  </a:lnTo>
                  <a:lnTo>
                    <a:pt x="4159" y="1"/>
                  </a:lnTo>
                  <a:close/>
                </a:path>
              </a:pathLst>
            </a:custGeom>
            <a:solidFill>
              <a:srgbClr val="007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28;p33">
              <a:extLst>
                <a:ext uri="{FF2B5EF4-FFF2-40B4-BE49-F238E27FC236}">
                  <a16:creationId xmlns:a16="http://schemas.microsoft.com/office/drawing/2014/main" id="{28B2D6A5-8B14-6310-82AE-6CB5F5045A61}"/>
                </a:ext>
              </a:extLst>
            </p:cNvPr>
            <p:cNvSpPr/>
            <p:nvPr/>
          </p:nvSpPr>
          <p:spPr>
            <a:xfrm>
              <a:off x="9649226" y="2104269"/>
              <a:ext cx="710418" cy="664374"/>
            </a:xfrm>
            <a:custGeom>
              <a:avLst/>
              <a:gdLst/>
              <a:ahLst/>
              <a:cxnLst/>
              <a:rect l="l" t="t" r="r" b="b"/>
              <a:pathLst>
                <a:path w="24455" h="22870" extrusionOk="0">
                  <a:moveTo>
                    <a:pt x="7345" y="0"/>
                  </a:moveTo>
                  <a:lnTo>
                    <a:pt x="7072" y="34"/>
                  </a:lnTo>
                  <a:lnTo>
                    <a:pt x="6834" y="69"/>
                  </a:lnTo>
                  <a:lnTo>
                    <a:pt x="6578" y="120"/>
                  </a:lnTo>
                  <a:lnTo>
                    <a:pt x="6357" y="205"/>
                  </a:lnTo>
                  <a:lnTo>
                    <a:pt x="6118" y="290"/>
                  </a:lnTo>
                  <a:lnTo>
                    <a:pt x="5914" y="409"/>
                  </a:lnTo>
                  <a:lnTo>
                    <a:pt x="5709" y="529"/>
                  </a:lnTo>
                  <a:lnTo>
                    <a:pt x="5505" y="682"/>
                  </a:lnTo>
                  <a:lnTo>
                    <a:pt x="5317" y="852"/>
                  </a:lnTo>
                  <a:lnTo>
                    <a:pt x="5147" y="1023"/>
                  </a:lnTo>
                  <a:lnTo>
                    <a:pt x="4993" y="1227"/>
                  </a:lnTo>
                  <a:lnTo>
                    <a:pt x="4840" y="1432"/>
                  </a:lnTo>
                  <a:lnTo>
                    <a:pt x="4704" y="1653"/>
                  </a:lnTo>
                  <a:lnTo>
                    <a:pt x="4567" y="1909"/>
                  </a:lnTo>
                  <a:lnTo>
                    <a:pt x="4465" y="2165"/>
                  </a:lnTo>
                  <a:lnTo>
                    <a:pt x="4363" y="2437"/>
                  </a:lnTo>
                  <a:lnTo>
                    <a:pt x="4278" y="2727"/>
                  </a:lnTo>
                  <a:lnTo>
                    <a:pt x="4209" y="3034"/>
                  </a:lnTo>
                  <a:lnTo>
                    <a:pt x="4158" y="3358"/>
                  </a:lnTo>
                  <a:lnTo>
                    <a:pt x="4107" y="3681"/>
                  </a:lnTo>
                  <a:lnTo>
                    <a:pt x="4090" y="4039"/>
                  </a:lnTo>
                  <a:lnTo>
                    <a:pt x="4073" y="4397"/>
                  </a:lnTo>
                  <a:lnTo>
                    <a:pt x="4090" y="4806"/>
                  </a:lnTo>
                  <a:lnTo>
                    <a:pt x="4090" y="4806"/>
                  </a:lnTo>
                  <a:lnTo>
                    <a:pt x="3886" y="4636"/>
                  </a:lnTo>
                  <a:lnTo>
                    <a:pt x="3698" y="4482"/>
                  </a:lnTo>
                  <a:lnTo>
                    <a:pt x="3494" y="4346"/>
                  </a:lnTo>
                  <a:lnTo>
                    <a:pt x="3272" y="4210"/>
                  </a:lnTo>
                  <a:lnTo>
                    <a:pt x="2948" y="4039"/>
                  </a:lnTo>
                  <a:lnTo>
                    <a:pt x="2625" y="3920"/>
                  </a:lnTo>
                  <a:lnTo>
                    <a:pt x="2301" y="3818"/>
                  </a:lnTo>
                  <a:lnTo>
                    <a:pt x="2011" y="3784"/>
                  </a:lnTo>
                  <a:lnTo>
                    <a:pt x="1721" y="3767"/>
                  </a:lnTo>
                  <a:lnTo>
                    <a:pt x="1449" y="3801"/>
                  </a:lnTo>
                  <a:lnTo>
                    <a:pt x="1312" y="3835"/>
                  </a:lnTo>
                  <a:lnTo>
                    <a:pt x="1193" y="3869"/>
                  </a:lnTo>
                  <a:lnTo>
                    <a:pt x="1074" y="3920"/>
                  </a:lnTo>
                  <a:lnTo>
                    <a:pt x="955" y="3988"/>
                  </a:lnTo>
                  <a:lnTo>
                    <a:pt x="852" y="4056"/>
                  </a:lnTo>
                  <a:lnTo>
                    <a:pt x="750" y="4124"/>
                  </a:lnTo>
                  <a:lnTo>
                    <a:pt x="648" y="4210"/>
                  </a:lnTo>
                  <a:lnTo>
                    <a:pt x="563" y="4312"/>
                  </a:lnTo>
                  <a:lnTo>
                    <a:pt x="477" y="4414"/>
                  </a:lnTo>
                  <a:lnTo>
                    <a:pt x="392" y="4516"/>
                  </a:lnTo>
                  <a:lnTo>
                    <a:pt x="256" y="4772"/>
                  </a:lnTo>
                  <a:lnTo>
                    <a:pt x="154" y="5045"/>
                  </a:lnTo>
                  <a:lnTo>
                    <a:pt x="68" y="5368"/>
                  </a:lnTo>
                  <a:lnTo>
                    <a:pt x="17" y="5709"/>
                  </a:lnTo>
                  <a:lnTo>
                    <a:pt x="0" y="6084"/>
                  </a:lnTo>
                  <a:lnTo>
                    <a:pt x="17" y="6476"/>
                  </a:lnTo>
                  <a:lnTo>
                    <a:pt x="51" y="6885"/>
                  </a:lnTo>
                  <a:lnTo>
                    <a:pt x="137" y="7294"/>
                  </a:lnTo>
                  <a:lnTo>
                    <a:pt x="256" y="7703"/>
                  </a:lnTo>
                  <a:lnTo>
                    <a:pt x="392" y="8112"/>
                  </a:lnTo>
                  <a:lnTo>
                    <a:pt x="546" y="8504"/>
                  </a:lnTo>
                  <a:lnTo>
                    <a:pt x="733" y="8913"/>
                  </a:lnTo>
                  <a:lnTo>
                    <a:pt x="955" y="9305"/>
                  </a:lnTo>
                  <a:lnTo>
                    <a:pt x="1176" y="9680"/>
                  </a:lnTo>
                  <a:lnTo>
                    <a:pt x="1432" y="10038"/>
                  </a:lnTo>
                  <a:lnTo>
                    <a:pt x="1704" y="10379"/>
                  </a:lnTo>
                  <a:lnTo>
                    <a:pt x="1977" y="10702"/>
                  </a:lnTo>
                  <a:lnTo>
                    <a:pt x="2284" y="11009"/>
                  </a:lnTo>
                  <a:lnTo>
                    <a:pt x="2608" y="11282"/>
                  </a:lnTo>
                  <a:lnTo>
                    <a:pt x="2931" y="11520"/>
                  </a:lnTo>
                  <a:lnTo>
                    <a:pt x="3255" y="11742"/>
                  </a:lnTo>
                  <a:lnTo>
                    <a:pt x="7124" y="13974"/>
                  </a:lnTo>
                  <a:lnTo>
                    <a:pt x="8845" y="14963"/>
                  </a:lnTo>
                  <a:lnTo>
                    <a:pt x="8845" y="11946"/>
                  </a:lnTo>
                  <a:lnTo>
                    <a:pt x="8351" y="11657"/>
                  </a:lnTo>
                  <a:lnTo>
                    <a:pt x="8231" y="11571"/>
                  </a:lnTo>
                  <a:lnTo>
                    <a:pt x="8146" y="11469"/>
                  </a:lnTo>
                  <a:lnTo>
                    <a:pt x="8078" y="11350"/>
                  </a:lnTo>
                  <a:lnTo>
                    <a:pt x="8027" y="11231"/>
                  </a:lnTo>
                  <a:lnTo>
                    <a:pt x="8010" y="11111"/>
                  </a:lnTo>
                  <a:lnTo>
                    <a:pt x="7993" y="11009"/>
                  </a:lnTo>
                  <a:lnTo>
                    <a:pt x="8027" y="10907"/>
                  </a:lnTo>
                  <a:lnTo>
                    <a:pt x="8044" y="10873"/>
                  </a:lnTo>
                  <a:lnTo>
                    <a:pt x="8078" y="10839"/>
                  </a:lnTo>
                  <a:lnTo>
                    <a:pt x="10719" y="8879"/>
                  </a:lnTo>
                  <a:lnTo>
                    <a:pt x="10770" y="8862"/>
                  </a:lnTo>
                  <a:lnTo>
                    <a:pt x="10839" y="8845"/>
                  </a:lnTo>
                  <a:lnTo>
                    <a:pt x="10907" y="8862"/>
                  </a:lnTo>
                  <a:lnTo>
                    <a:pt x="10975" y="8896"/>
                  </a:lnTo>
                  <a:lnTo>
                    <a:pt x="11060" y="8947"/>
                  </a:lnTo>
                  <a:lnTo>
                    <a:pt x="11128" y="9015"/>
                  </a:lnTo>
                  <a:lnTo>
                    <a:pt x="11179" y="9100"/>
                  </a:lnTo>
                  <a:lnTo>
                    <a:pt x="11248" y="9186"/>
                  </a:lnTo>
                  <a:lnTo>
                    <a:pt x="13855" y="14179"/>
                  </a:lnTo>
                  <a:lnTo>
                    <a:pt x="13923" y="14315"/>
                  </a:lnTo>
                  <a:lnTo>
                    <a:pt x="13940" y="14434"/>
                  </a:lnTo>
                  <a:lnTo>
                    <a:pt x="13940" y="14537"/>
                  </a:lnTo>
                  <a:lnTo>
                    <a:pt x="13906" y="14639"/>
                  </a:lnTo>
                  <a:lnTo>
                    <a:pt x="13855" y="14690"/>
                  </a:lnTo>
                  <a:lnTo>
                    <a:pt x="13787" y="14724"/>
                  </a:lnTo>
                  <a:lnTo>
                    <a:pt x="13702" y="14724"/>
                  </a:lnTo>
                  <a:lnTo>
                    <a:pt x="13599" y="14690"/>
                  </a:lnTo>
                  <a:lnTo>
                    <a:pt x="13088" y="14400"/>
                  </a:lnTo>
                  <a:lnTo>
                    <a:pt x="13088" y="17417"/>
                  </a:lnTo>
                  <a:lnTo>
                    <a:pt x="21950" y="22546"/>
                  </a:lnTo>
                  <a:lnTo>
                    <a:pt x="22205" y="22665"/>
                  </a:lnTo>
                  <a:lnTo>
                    <a:pt x="22461" y="22768"/>
                  </a:lnTo>
                  <a:lnTo>
                    <a:pt x="22699" y="22836"/>
                  </a:lnTo>
                  <a:lnTo>
                    <a:pt x="22921" y="22853"/>
                  </a:lnTo>
                  <a:lnTo>
                    <a:pt x="23142" y="22870"/>
                  </a:lnTo>
                  <a:lnTo>
                    <a:pt x="23347" y="22836"/>
                  </a:lnTo>
                  <a:lnTo>
                    <a:pt x="23551" y="22785"/>
                  </a:lnTo>
                  <a:lnTo>
                    <a:pt x="23722" y="22699"/>
                  </a:lnTo>
                  <a:lnTo>
                    <a:pt x="23875" y="22580"/>
                  </a:lnTo>
                  <a:lnTo>
                    <a:pt x="24029" y="22444"/>
                  </a:lnTo>
                  <a:lnTo>
                    <a:pt x="24148" y="22273"/>
                  </a:lnTo>
                  <a:lnTo>
                    <a:pt x="24267" y="22086"/>
                  </a:lnTo>
                  <a:lnTo>
                    <a:pt x="24335" y="21864"/>
                  </a:lnTo>
                  <a:lnTo>
                    <a:pt x="24404" y="21626"/>
                  </a:lnTo>
                  <a:lnTo>
                    <a:pt x="24438" y="21353"/>
                  </a:lnTo>
                  <a:lnTo>
                    <a:pt x="24455" y="21064"/>
                  </a:lnTo>
                  <a:lnTo>
                    <a:pt x="24438" y="20774"/>
                  </a:lnTo>
                  <a:lnTo>
                    <a:pt x="24404" y="20450"/>
                  </a:lnTo>
                  <a:lnTo>
                    <a:pt x="24352" y="20143"/>
                  </a:lnTo>
                  <a:lnTo>
                    <a:pt x="24267" y="19819"/>
                  </a:lnTo>
                  <a:lnTo>
                    <a:pt x="24148" y="19513"/>
                  </a:lnTo>
                  <a:lnTo>
                    <a:pt x="24029" y="19189"/>
                  </a:lnTo>
                  <a:lnTo>
                    <a:pt x="23892" y="18882"/>
                  </a:lnTo>
                  <a:lnTo>
                    <a:pt x="23722" y="18593"/>
                  </a:lnTo>
                  <a:lnTo>
                    <a:pt x="23534" y="18286"/>
                  </a:lnTo>
                  <a:lnTo>
                    <a:pt x="23347" y="18013"/>
                  </a:lnTo>
                  <a:lnTo>
                    <a:pt x="23142" y="17740"/>
                  </a:lnTo>
                  <a:lnTo>
                    <a:pt x="22921" y="17502"/>
                  </a:lnTo>
                  <a:lnTo>
                    <a:pt x="22682" y="17263"/>
                  </a:lnTo>
                  <a:lnTo>
                    <a:pt x="22444" y="17059"/>
                  </a:lnTo>
                  <a:lnTo>
                    <a:pt x="22188" y="16871"/>
                  </a:lnTo>
                  <a:lnTo>
                    <a:pt x="21933" y="16701"/>
                  </a:lnTo>
                  <a:lnTo>
                    <a:pt x="21694" y="16582"/>
                  </a:lnTo>
                  <a:lnTo>
                    <a:pt x="21472" y="16479"/>
                  </a:lnTo>
                  <a:lnTo>
                    <a:pt x="21387" y="16019"/>
                  </a:lnTo>
                  <a:lnTo>
                    <a:pt x="21285" y="15542"/>
                  </a:lnTo>
                  <a:lnTo>
                    <a:pt x="21132" y="15065"/>
                  </a:lnTo>
                  <a:lnTo>
                    <a:pt x="20961" y="14588"/>
                  </a:lnTo>
                  <a:lnTo>
                    <a:pt x="20774" y="14128"/>
                  </a:lnTo>
                  <a:lnTo>
                    <a:pt x="20552" y="13668"/>
                  </a:lnTo>
                  <a:lnTo>
                    <a:pt x="20297" y="13224"/>
                  </a:lnTo>
                  <a:lnTo>
                    <a:pt x="20041" y="12781"/>
                  </a:lnTo>
                  <a:lnTo>
                    <a:pt x="19751" y="12355"/>
                  </a:lnTo>
                  <a:lnTo>
                    <a:pt x="19445" y="11946"/>
                  </a:lnTo>
                  <a:lnTo>
                    <a:pt x="19121" y="11571"/>
                  </a:lnTo>
                  <a:lnTo>
                    <a:pt x="18780" y="11214"/>
                  </a:lnTo>
                  <a:lnTo>
                    <a:pt x="18422" y="10873"/>
                  </a:lnTo>
                  <a:lnTo>
                    <a:pt x="18064" y="10566"/>
                  </a:lnTo>
                  <a:lnTo>
                    <a:pt x="17689" y="10293"/>
                  </a:lnTo>
                  <a:lnTo>
                    <a:pt x="17297" y="10038"/>
                  </a:lnTo>
                  <a:lnTo>
                    <a:pt x="17042" y="9901"/>
                  </a:lnTo>
                  <a:lnTo>
                    <a:pt x="16786" y="9782"/>
                  </a:lnTo>
                  <a:lnTo>
                    <a:pt x="16530" y="9680"/>
                  </a:lnTo>
                  <a:lnTo>
                    <a:pt x="16275" y="9595"/>
                  </a:lnTo>
                  <a:lnTo>
                    <a:pt x="16121" y="8947"/>
                  </a:lnTo>
                  <a:lnTo>
                    <a:pt x="15934" y="8300"/>
                  </a:lnTo>
                  <a:lnTo>
                    <a:pt x="15712" y="7652"/>
                  </a:lnTo>
                  <a:lnTo>
                    <a:pt x="15457" y="7004"/>
                  </a:lnTo>
                  <a:lnTo>
                    <a:pt x="15167" y="6374"/>
                  </a:lnTo>
                  <a:lnTo>
                    <a:pt x="14843" y="5743"/>
                  </a:lnTo>
                  <a:lnTo>
                    <a:pt x="14485" y="5147"/>
                  </a:lnTo>
                  <a:lnTo>
                    <a:pt x="14111" y="4550"/>
                  </a:lnTo>
                  <a:lnTo>
                    <a:pt x="13702" y="3988"/>
                  </a:lnTo>
                  <a:lnTo>
                    <a:pt x="13276" y="3443"/>
                  </a:lnTo>
                  <a:lnTo>
                    <a:pt x="12815" y="2914"/>
                  </a:lnTo>
                  <a:lnTo>
                    <a:pt x="12355" y="2437"/>
                  </a:lnTo>
                  <a:lnTo>
                    <a:pt x="11861" y="1977"/>
                  </a:lnTo>
                  <a:lnTo>
                    <a:pt x="11350" y="1568"/>
                  </a:lnTo>
                  <a:lnTo>
                    <a:pt x="11094" y="1364"/>
                  </a:lnTo>
                  <a:lnTo>
                    <a:pt x="10839" y="1193"/>
                  </a:lnTo>
                  <a:lnTo>
                    <a:pt x="10566" y="1006"/>
                  </a:lnTo>
                  <a:lnTo>
                    <a:pt x="10293" y="852"/>
                  </a:lnTo>
                  <a:lnTo>
                    <a:pt x="9987" y="682"/>
                  </a:lnTo>
                  <a:lnTo>
                    <a:pt x="9663" y="529"/>
                  </a:lnTo>
                  <a:lnTo>
                    <a:pt x="9356" y="392"/>
                  </a:lnTo>
                  <a:lnTo>
                    <a:pt x="9049" y="273"/>
                  </a:lnTo>
                  <a:lnTo>
                    <a:pt x="8743" y="188"/>
                  </a:lnTo>
                  <a:lnTo>
                    <a:pt x="8453" y="103"/>
                  </a:lnTo>
                  <a:lnTo>
                    <a:pt x="8163" y="51"/>
                  </a:lnTo>
                  <a:lnTo>
                    <a:pt x="7890" y="17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557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B1F951-6569-5622-1AFA-7E20E3B94760}"/>
              </a:ext>
            </a:extLst>
          </p:cNvPr>
          <p:cNvSpPr txBox="1"/>
          <p:nvPr/>
        </p:nvSpPr>
        <p:spPr>
          <a:xfrm>
            <a:off x="120591" y="642229"/>
            <a:ext cx="45480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Infrastructure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Redundant servers, storage, and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Failover between physical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 availability zones or data 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Virtualization &amp; Container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VM migration if a host fails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Containers restarted automatically on healthy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Isolation between workloads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Application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Microservices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Replication of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Graceful degradation when one service fails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Management &amp; Orchestration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Health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Auto-scaling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Self-healing (restart, replace, reschedule)</a:t>
            </a:r>
          </a:p>
        </p:txBody>
      </p:sp>
      <p:pic>
        <p:nvPicPr>
          <p:cNvPr id="7" name="Picture 6" descr="Diagram of a cloud architecture and resilience stack&#10;&#10;AI-generated content may be incorrect.">
            <a:extLst>
              <a:ext uri="{FF2B5EF4-FFF2-40B4-BE49-F238E27FC236}">
                <a16:creationId xmlns:a16="http://schemas.microsoft.com/office/drawing/2014/main" id="{04949813-DD56-67A4-449E-C9C7E78A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83"/>
          <a:stretch/>
        </p:blipFill>
        <p:spPr>
          <a:xfrm>
            <a:off x="4356411" y="331114"/>
            <a:ext cx="5241072" cy="4712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6A0B6-26E7-2F92-5AB5-0B8041B8B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91" y="100066"/>
            <a:ext cx="6751162" cy="678013"/>
          </a:xfrm>
        </p:spPr>
        <p:txBody>
          <a:bodyPr/>
          <a:lstStyle/>
          <a:p>
            <a:pPr algn="l"/>
            <a:r>
              <a:rPr lang="en-US" sz="2400" dirty="0"/>
              <a:t>Fault Tolerance at Different Level</a:t>
            </a:r>
          </a:p>
        </p:txBody>
      </p:sp>
    </p:spTree>
    <p:extLst>
      <p:ext uri="{BB962C8B-B14F-4D97-AF65-F5344CB8AC3E}">
        <p14:creationId xmlns:p14="http://schemas.microsoft.com/office/powerpoint/2010/main" val="34096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A0B6-26E7-2F92-5AB5-0B8041B8B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798" y="218021"/>
            <a:ext cx="6751162" cy="678013"/>
          </a:xfrm>
        </p:spPr>
        <p:txBody>
          <a:bodyPr/>
          <a:lstStyle/>
          <a:p>
            <a:pPr algn="l"/>
            <a:r>
              <a:rPr lang="en-US" sz="2400" dirty="0"/>
              <a:t>Fault Tolerance at the Infrastructure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1F951-6569-5622-1AFA-7E20E3B94760}"/>
              </a:ext>
            </a:extLst>
          </p:cNvPr>
          <p:cNvSpPr txBox="1"/>
          <p:nvPr/>
        </p:nvSpPr>
        <p:spPr>
          <a:xfrm>
            <a:off x="294798" y="829127"/>
            <a:ext cx="574024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 Machine (VM) Migration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a physical host fails, virtual machines can be migrated or restarted on another host with minimal downtime.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Isolation Between Workloads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Failures in one VM or container do not affect others running on the same infrastructure.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Container-Based Fault Recovery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Containers can be stopped, restarted, or rescheduled quickly on healthy nodes.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 &amp; Portable Deployment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Containers enable applications to run consistently across environments, improving recovery speed.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08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loud computing system&#10;&#10;AI-generated content may be incorrect.">
            <a:extLst>
              <a:ext uri="{FF2B5EF4-FFF2-40B4-BE49-F238E27FC236}">
                <a16:creationId xmlns:a16="http://schemas.microsoft.com/office/drawing/2014/main" id="{17BA79FE-02FF-2360-0DA7-F231969E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3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1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A0B6-26E7-2F92-5AB5-0B8041B8B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798" y="218021"/>
            <a:ext cx="8648480" cy="678013"/>
          </a:xfrm>
        </p:spPr>
        <p:txBody>
          <a:bodyPr/>
          <a:lstStyle/>
          <a:p>
            <a:pPr algn="l"/>
            <a:r>
              <a:rPr lang="en-US" sz="2400" dirty="0"/>
              <a:t>Fault Tolerance at the Virtualization &amp; Container 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1F951-6569-5622-1AFA-7E20E3B94760}"/>
              </a:ext>
            </a:extLst>
          </p:cNvPr>
          <p:cNvSpPr txBox="1"/>
          <p:nvPr/>
        </p:nvSpPr>
        <p:spPr>
          <a:xfrm>
            <a:off x="294798" y="829127"/>
            <a:ext cx="574024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Hardware Redundancy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 servers, storage devices, and network components are used so failure of one does not stop the system.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Failover Mechanisms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a physical server or component fails, workloads are automatically shifted to a healthy one.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 Data Centers / Availability Zones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Cloud services are deployed across geographically separated locations to survive large-scale failures.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Redundant Power &amp; Networking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Backup power supplies and network paths ensure continuous operation during outages.</a:t>
            </a:r>
          </a:p>
        </p:txBody>
      </p:sp>
    </p:spTree>
    <p:extLst>
      <p:ext uri="{BB962C8B-B14F-4D97-AF65-F5344CB8AC3E}">
        <p14:creationId xmlns:p14="http://schemas.microsoft.com/office/powerpoint/2010/main" val="41572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DC02F4C3-BABB-4D2D-8175-C7C6E526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39" y="269135"/>
            <a:ext cx="8442922" cy="46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4556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Cloud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608B2"/>
      </a:accent1>
      <a:accent2>
        <a:srgbClr val="023FA1"/>
      </a:accent2>
      <a:accent3>
        <a:srgbClr val="0077B6"/>
      </a:accent3>
      <a:accent4>
        <a:srgbClr val="00B4D8"/>
      </a:accent4>
      <a:accent5>
        <a:srgbClr val="6CDCF1"/>
      </a:accent5>
      <a:accent6>
        <a:srgbClr val="AAE4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898</Words>
  <Application>Microsoft Office PowerPoint</Application>
  <PresentationFormat>On-screen Show (16:9)</PresentationFormat>
  <Paragraphs>111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Fira Sans</vt:lpstr>
      <vt:lpstr>Roboto</vt:lpstr>
      <vt:lpstr>Fira Sans Extra Condensed</vt:lpstr>
      <vt:lpstr>Isometric Clouds Infographics by Slidesgo</vt:lpstr>
      <vt:lpstr>Fault Tolerance in Cloud Computing</vt:lpstr>
      <vt:lpstr>PowerPoint Presentation</vt:lpstr>
      <vt:lpstr>Fault Tolerance in Cloud Computing</vt:lpstr>
      <vt:lpstr>Reasons for Fault Occurrence</vt:lpstr>
      <vt:lpstr>Fault Tolerance at Different Level</vt:lpstr>
      <vt:lpstr>Fault Tolerance at the Infrastructure Layer</vt:lpstr>
      <vt:lpstr>PowerPoint Presentation</vt:lpstr>
      <vt:lpstr>Fault Tolerance at the Virtualization &amp; Container  Layer</vt:lpstr>
      <vt:lpstr>PowerPoint Presentation</vt:lpstr>
      <vt:lpstr>Fault Tolerance at the Application Layer</vt:lpstr>
      <vt:lpstr>PowerPoint Presentation</vt:lpstr>
      <vt:lpstr>Fault Tolerance at the Management &amp; Orchestration Layer</vt:lpstr>
      <vt:lpstr>PowerPoint Presentation</vt:lpstr>
      <vt:lpstr>Fault Tolerance in Major Cloud Platforms </vt:lpstr>
      <vt:lpstr>Advantages of Fault Tolerance in Cloud Computing</vt:lpstr>
      <vt:lpstr>Challenges of Fault Tolerance in Cloud Computing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Ashish Gupta</cp:lastModifiedBy>
  <cp:revision>23</cp:revision>
  <dcterms:modified xsi:type="dcterms:W3CDTF">2025-12-30T06:31:04Z</dcterms:modified>
</cp:coreProperties>
</file>